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77" r:id="rId3"/>
    <p:sldId id="269" r:id="rId4"/>
    <p:sldId id="257" r:id="rId5"/>
    <p:sldId id="260" r:id="rId6"/>
    <p:sldId id="263" r:id="rId7"/>
    <p:sldId id="258" r:id="rId8"/>
    <p:sldId id="278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D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52DCA9-D1B1-4BD3-B331-0903EED49B0F}" v="23" dt="2022-03-04T12:15:50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166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Wilkinson" userId="21297ec8-1057-43f7-8d57-0e9fb8e950ed" providerId="ADAL" clId="{5E52DCA9-D1B1-4BD3-B331-0903EED49B0F}"/>
    <pc:docChg chg="undo custSel modSld">
      <pc:chgData name="Heather Wilkinson" userId="21297ec8-1057-43f7-8d57-0e9fb8e950ed" providerId="ADAL" clId="{5E52DCA9-D1B1-4BD3-B331-0903EED49B0F}" dt="2022-03-04T12:22:12.383" v="161" actId="21"/>
      <pc:docMkLst>
        <pc:docMk/>
      </pc:docMkLst>
      <pc:sldChg chg="addSp delSp modSp mod modAnim">
        <pc:chgData name="Heather Wilkinson" userId="21297ec8-1057-43f7-8d57-0e9fb8e950ed" providerId="ADAL" clId="{5E52DCA9-D1B1-4BD3-B331-0903EED49B0F}" dt="2022-03-04T12:03:40.082" v="143" actId="21"/>
        <pc:sldMkLst>
          <pc:docMk/>
          <pc:sldMk cId="667801596" sldId="256"/>
        </pc:sldMkLst>
        <pc:spChg chg="mod">
          <ac:chgData name="Heather Wilkinson" userId="21297ec8-1057-43f7-8d57-0e9fb8e950ed" providerId="ADAL" clId="{5E52DCA9-D1B1-4BD3-B331-0903EED49B0F}" dt="2022-02-28T12:17:18.382" v="6" actId="6549"/>
          <ac:spMkLst>
            <pc:docMk/>
            <pc:sldMk cId="667801596" sldId="256"/>
            <ac:spMk id="3" creationId="{6270D496-143F-4371-B95F-28BE5D462003}"/>
          </ac:spMkLst>
        </pc:spChg>
        <pc:graphicFrameChg chg="add del modGraphic">
          <ac:chgData name="Heather Wilkinson" userId="21297ec8-1057-43f7-8d57-0e9fb8e950ed" providerId="ADAL" clId="{5E52DCA9-D1B1-4BD3-B331-0903EED49B0F}" dt="2022-02-28T12:17:31.832" v="9" actId="478"/>
          <ac:graphicFrameMkLst>
            <pc:docMk/>
            <pc:sldMk cId="667801596" sldId="256"/>
            <ac:graphicFrameMk id="7" creationId="{7ADE9371-D09E-430A-A6FA-B42580C545E6}"/>
          </ac:graphicFrameMkLst>
        </pc:graphicFrameChg>
        <pc:picChg chg="add del mod">
          <ac:chgData name="Heather Wilkinson" userId="21297ec8-1057-43f7-8d57-0e9fb8e950ed" providerId="ADAL" clId="{5E52DCA9-D1B1-4BD3-B331-0903EED49B0F}" dt="2022-03-04T12:03:40.082" v="143" actId="21"/>
          <ac:picMkLst>
            <pc:docMk/>
            <pc:sldMk cId="667801596" sldId="256"/>
            <ac:picMk id="17" creationId="{14A6E9D2-695D-4C48-BCE3-DA9D058A9D01}"/>
          </ac:picMkLst>
        </pc:picChg>
      </pc:sldChg>
      <pc:sldChg chg="delSp modSp mod">
        <pc:chgData name="Heather Wilkinson" userId="21297ec8-1057-43f7-8d57-0e9fb8e950ed" providerId="ADAL" clId="{5E52DCA9-D1B1-4BD3-B331-0903EED49B0F}" dt="2022-02-28T12:30:19.637" v="66" actId="478"/>
        <pc:sldMkLst>
          <pc:docMk/>
          <pc:sldMk cId="1332324422" sldId="257"/>
        </pc:sldMkLst>
        <pc:spChg chg="mod">
          <ac:chgData name="Heather Wilkinson" userId="21297ec8-1057-43f7-8d57-0e9fb8e950ed" providerId="ADAL" clId="{5E52DCA9-D1B1-4BD3-B331-0903EED49B0F}" dt="2022-02-28T12:28:16.316" v="45" actId="14100"/>
          <ac:spMkLst>
            <pc:docMk/>
            <pc:sldMk cId="1332324422" sldId="257"/>
            <ac:spMk id="5" creationId="{ADBDF069-F688-447A-8B0A-9E4C2C7A59F6}"/>
          </ac:spMkLst>
        </pc:spChg>
        <pc:spChg chg="mod">
          <ac:chgData name="Heather Wilkinson" userId="21297ec8-1057-43f7-8d57-0e9fb8e950ed" providerId="ADAL" clId="{5E52DCA9-D1B1-4BD3-B331-0903EED49B0F}" dt="2022-02-28T12:29:02.217" v="63" actId="27636"/>
          <ac:spMkLst>
            <pc:docMk/>
            <pc:sldMk cId="1332324422" sldId="257"/>
            <ac:spMk id="16" creationId="{2DAA6A60-E9E9-462F-AA37-F0C5EB090FF8}"/>
          </ac:spMkLst>
        </pc:spChg>
        <pc:picChg chg="del">
          <ac:chgData name="Heather Wilkinson" userId="21297ec8-1057-43f7-8d57-0e9fb8e950ed" providerId="ADAL" clId="{5E52DCA9-D1B1-4BD3-B331-0903EED49B0F}" dt="2022-02-28T12:30:19.637" v="66" actId="478"/>
          <ac:picMkLst>
            <pc:docMk/>
            <pc:sldMk cId="1332324422" sldId="257"/>
            <ac:picMk id="10" creationId="{DC468A73-FB55-4ADD-83D2-5A188812C840}"/>
          </ac:picMkLst>
        </pc:picChg>
      </pc:sldChg>
      <pc:sldChg chg="modSp">
        <pc:chgData name="Heather Wilkinson" userId="21297ec8-1057-43f7-8d57-0e9fb8e950ed" providerId="ADAL" clId="{5E52DCA9-D1B1-4BD3-B331-0903EED49B0F}" dt="2022-02-28T14:44:04.686" v="137" actId="20577"/>
        <pc:sldMkLst>
          <pc:docMk/>
          <pc:sldMk cId="1742121785" sldId="263"/>
        </pc:sldMkLst>
        <pc:graphicFrameChg chg="mod">
          <ac:chgData name="Heather Wilkinson" userId="21297ec8-1057-43f7-8d57-0e9fb8e950ed" providerId="ADAL" clId="{5E52DCA9-D1B1-4BD3-B331-0903EED49B0F}" dt="2022-02-28T14:44:04.686" v="137" actId="20577"/>
          <ac:graphicFrameMkLst>
            <pc:docMk/>
            <pc:sldMk cId="1742121785" sldId="263"/>
            <ac:graphicFrameMk id="43" creationId="{225DF435-CBE3-4298-B5FC-D2386A2172BA}"/>
          </ac:graphicFrameMkLst>
        </pc:graphicFrameChg>
      </pc:sldChg>
      <pc:sldChg chg="addSp delSp modSp mod">
        <pc:chgData name="Heather Wilkinson" userId="21297ec8-1057-43f7-8d57-0e9fb8e950ed" providerId="ADAL" clId="{5E52DCA9-D1B1-4BD3-B331-0903EED49B0F}" dt="2022-03-04T12:01:46.018" v="141" actId="2"/>
        <pc:sldMkLst>
          <pc:docMk/>
          <pc:sldMk cId="3542460611" sldId="269"/>
        </pc:sldMkLst>
        <pc:spChg chg="mod">
          <ac:chgData name="Heather Wilkinson" userId="21297ec8-1057-43f7-8d57-0e9fb8e950ed" providerId="ADAL" clId="{5E52DCA9-D1B1-4BD3-B331-0903EED49B0F}" dt="2022-02-28T14:42:02.149" v="126" actId="2711"/>
          <ac:spMkLst>
            <pc:docMk/>
            <pc:sldMk cId="3542460611" sldId="269"/>
            <ac:spMk id="4" creationId="{877280E9-2876-4B2C-8E80-BFE4E9533B42}"/>
          </ac:spMkLst>
        </pc:spChg>
        <pc:spChg chg="mod">
          <ac:chgData name="Heather Wilkinson" userId="21297ec8-1057-43f7-8d57-0e9fb8e950ed" providerId="ADAL" clId="{5E52DCA9-D1B1-4BD3-B331-0903EED49B0F}" dt="2022-02-28T14:41:48.373" v="124" actId="14100"/>
          <ac:spMkLst>
            <pc:docMk/>
            <pc:sldMk cId="3542460611" sldId="269"/>
            <ac:spMk id="11" creationId="{1AA1D364-9A43-4C93-BDED-ABA3963E57F6}"/>
          </ac:spMkLst>
        </pc:spChg>
        <pc:graphicFrameChg chg="mod">
          <ac:chgData name="Heather Wilkinson" userId="21297ec8-1057-43f7-8d57-0e9fb8e950ed" providerId="ADAL" clId="{5E52DCA9-D1B1-4BD3-B331-0903EED49B0F}" dt="2022-03-04T12:01:46.018" v="141" actId="2"/>
          <ac:graphicFrameMkLst>
            <pc:docMk/>
            <pc:sldMk cId="3542460611" sldId="269"/>
            <ac:graphicFrameMk id="21" creationId="{E093211E-3223-463A-8B19-87DAC0807A30}"/>
          </ac:graphicFrameMkLst>
        </pc:graphicFrameChg>
        <pc:picChg chg="mod">
          <ac:chgData name="Heather Wilkinson" userId="21297ec8-1057-43f7-8d57-0e9fb8e950ed" providerId="ADAL" clId="{5E52DCA9-D1B1-4BD3-B331-0903EED49B0F}" dt="2022-02-28T12:31:48.196" v="73" actId="14100"/>
          <ac:picMkLst>
            <pc:docMk/>
            <pc:sldMk cId="3542460611" sldId="269"/>
            <ac:picMk id="3" creationId="{64B4B380-73D7-44D5-807C-35CE57806246}"/>
          </ac:picMkLst>
        </pc:picChg>
        <pc:picChg chg="add mod">
          <ac:chgData name="Heather Wilkinson" userId="21297ec8-1057-43f7-8d57-0e9fb8e950ed" providerId="ADAL" clId="{5E52DCA9-D1B1-4BD3-B331-0903EED49B0F}" dt="2022-02-28T12:33:07.659" v="80" actId="1076"/>
          <ac:picMkLst>
            <pc:docMk/>
            <pc:sldMk cId="3542460611" sldId="269"/>
            <ac:picMk id="5" creationId="{D7FDEF2A-07F2-4223-BA99-36E95C7A5596}"/>
          </ac:picMkLst>
        </pc:picChg>
        <pc:picChg chg="del">
          <ac:chgData name="Heather Wilkinson" userId="21297ec8-1057-43f7-8d57-0e9fb8e950ed" providerId="ADAL" clId="{5E52DCA9-D1B1-4BD3-B331-0903EED49B0F}" dt="2022-02-28T12:30:14.607" v="65" actId="478"/>
          <ac:picMkLst>
            <pc:docMk/>
            <pc:sldMk cId="3542460611" sldId="269"/>
            <ac:picMk id="12" creationId="{496CECE2-EE47-40CD-A05B-183E68EA1E21}"/>
          </ac:picMkLst>
        </pc:picChg>
      </pc:sldChg>
      <pc:sldChg chg="addSp delSp modSp mod">
        <pc:chgData name="Heather Wilkinson" userId="21297ec8-1057-43f7-8d57-0e9fb8e950ed" providerId="ADAL" clId="{5E52DCA9-D1B1-4BD3-B331-0903EED49B0F}" dt="2022-03-04T12:22:12.383" v="161" actId="21"/>
        <pc:sldMkLst>
          <pc:docMk/>
          <pc:sldMk cId="2740072408" sldId="271"/>
        </pc:sldMkLst>
        <pc:spChg chg="mod">
          <ac:chgData name="Heather Wilkinson" userId="21297ec8-1057-43f7-8d57-0e9fb8e950ed" providerId="ADAL" clId="{5E52DCA9-D1B1-4BD3-B331-0903EED49B0F}" dt="2022-02-28T14:39:48.345" v="120" actId="1076"/>
          <ac:spMkLst>
            <pc:docMk/>
            <pc:sldMk cId="2740072408" sldId="271"/>
            <ac:spMk id="2" creationId="{6AEA7EC1-F036-4894-8C10-218142B4911A}"/>
          </ac:spMkLst>
        </pc:spChg>
        <pc:picChg chg="add del mod">
          <ac:chgData name="Heather Wilkinson" userId="21297ec8-1057-43f7-8d57-0e9fb8e950ed" providerId="ADAL" clId="{5E52DCA9-D1B1-4BD3-B331-0903EED49B0F}" dt="2022-03-04T12:22:12.383" v="161" actId="21"/>
          <ac:picMkLst>
            <pc:docMk/>
            <pc:sldMk cId="2740072408" sldId="271"/>
            <ac:picMk id="5" creationId="{9718112F-0796-4075-AAE8-966B85F406F1}"/>
          </ac:picMkLst>
        </pc:picChg>
      </pc:sldChg>
      <pc:sldChg chg="addSp delSp modSp mod">
        <pc:chgData name="Heather Wilkinson" userId="21297ec8-1057-43f7-8d57-0e9fb8e950ed" providerId="ADAL" clId="{5E52DCA9-D1B1-4BD3-B331-0903EED49B0F}" dt="2022-03-04T12:16:42.400" v="157" actId="732"/>
        <pc:sldMkLst>
          <pc:docMk/>
          <pc:sldMk cId="338512575" sldId="277"/>
        </pc:sldMkLst>
        <pc:spChg chg="add del mod">
          <ac:chgData name="Heather Wilkinson" userId="21297ec8-1057-43f7-8d57-0e9fb8e950ed" providerId="ADAL" clId="{5E52DCA9-D1B1-4BD3-B331-0903EED49B0F}" dt="2022-03-04T12:15:50.766" v="147" actId="931"/>
          <ac:spMkLst>
            <pc:docMk/>
            <pc:sldMk cId="338512575" sldId="277"/>
            <ac:spMk id="3" creationId="{74CB216E-B233-4C2A-B74F-1B8FC83FB5F6}"/>
          </ac:spMkLst>
        </pc:spChg>
        <pc:spChg chg="mod">
          <ac:chgData name="Heather Wilkinson" userId="21297ec8-1057-43f7-8d57-0e9fb8e950ed" providerId="ADAL" clId="{5E52DCA9-D1B1-4BD3-B331-0903EED49B0F}" dt="2022-02-28T14:41:18.939" v="122" actId="20577"/>
          <ac:spMkLst>
            <pc:docMk/>
            <pc:sldMk cId="338512575" sldId="277"/>
            <ac:spMk id="4" creationId="{1A48F05F-08C3-420A-9FFD-7421D8D4B8E9}"/>
          </ac:spMkLst>
        </pc:spChg>
        <pc:spChg chg="mod">
          <ac:chgData name="Heather Wilkinson" userId="21297ec8-1057-43f7-8d57-0e9fb8e950ed" providerId="ADAL" clId="{5E52DCA9-D1B1-4BD3-B331-0903EED49B0F}" dt="2022-02-28T14:42:45.894" v="128" actId="255"/>
          <ac:spMkLst>
            <pc:docMk/>
            <pc:sldMk cId="338512575" sldId="277"/>
            <ac:spMk id="14" creationId="{1D785332-4826-4C4D-B59D-0C4117B45FD0}"/>
          </ac:spMkLst>
        </pc:spChg>
        <pc:spChg chg="mod">
          <ac:chgData name="Heather Wilkinson" userId="21297ec8-1057-43f7-8d57-0e9fb8e950ed" providerId="ADAL" clId="{5E52DCA9-D1B1-4BD3-B331-0903EED49B0F}" dt="2022-02-28T14:42:54.183" v="129" actId="1076"/>
          <ac:spMkLst>
            <pc:docMk/>
            <pc:sldMk cId="338512575" sldId="277"/>
            <ac:spMk id="32" creationId="{36D6E141-1EB3-43B1-8BE3-C0948868F5C5}"/>
          </ac:spMkLst>
        </pc:spChg>
        <pc:picChg chg="add mod modCrop">
          <ac:chgData name="Heather Wilkinson" userId="21297ec8-1057-43f7-8d57-0e9fb8e950ed" providerId="ADAL" clId="{5E52DCA9-D1B1-4BD3-B331-0903EED49B0F}" dt="2022-03-04T12:16:42.400" v="157" actId="732"/>
          <ac:picMkLst>
            <pc:docMk/>
            <pc:sldMk cId="338512575" sldId="277"/>
            <ac:picMk id="6" creationId="{810FC7A1-DD38-4764-B50A-C54C5150DC19}"/>
          </ac:picMkLst>
        </pc:picChg>
        <pc:picChg chg="del">
          <ac:chgData name="Heather Wilkinson" userId="21297ec8-1057-43f7-8d57-0e9fb8e950ed" providerId="ADAL" clId="{5E52DCA9-D1B1-4BD3-B331-0903EED49B0F}" dt="2022-02-28T12:29:52.398" v="64" actId="478"/>
          <ac:picMkLst>
            <pc:docMk/>
            <pc:sldMk cId="338512575" sldId="277"/>
            <ac:picMk id="10" creationId="{DC468A73-FB55-4ADD-83D2-5A188812C840}"/>
          </ac:picMkLst>
        </pc:picChg>
        <pc:picChg chg="del mod">
          <ac:chgData name="Heather Wilkinson" userId="21297ec8-1057-43f7-8d57-0e9fb8e950ed" providerId="ADAL" clId="{5E52DCA9-D1B1-4BD3-B331-0903EED49B0F}" dt="2022-03-04T12:15:42.424" v="146" actId="478"/>
          <ac:picMkLst>
            <pc:docMk/>
            <pc:sldMk cId="338512575" sldId="277"/>
            <ac:picMk id="31" creationId="{8EBD8E91-B14A-4B8E-9310-5F5984D7C55C}"/>
          </ac:picMkLst>
        </pc:picChg>
      </pc:sldChg>
      <pc:sldChg chg="addSp delSp modSp mod">
        <pc:chgData name="Heather Wilkinson" userId="21297ec8-1057-43f7-8d57-0e9fb8e950ed" providerId="ADAL" clId="{5E52DCA9-D1B1-4BD3-B331-0903EED49B0F}" dt="2022-03-04T12:21:31.630" v="159" actId="21"/>
        <pc:sldMkLst>
          <pc:docMk/>
          <pc:sldMk cId="4272901139" sldId="278"/>
        </pc:sldMkLst>
        <pc:spChg chg="mod">
          <ac:chgData name="Heather Wilkinson" userId="21297ec8-1057-43f7-8d57-0e9fb8e950ed" providerId="ADAL" clId="{5E52DCA9-D1B1-4BD3-B331-0903EED49B0F}" dt="2022-02-28T15:03:52.892" v="140" actId="1076"/>
          <ac:spMkLst>
            <pc:docMk/>
            <pc:sldMk cId="4272901139" sldId="278"/>
            <ac:spMk id="27" creationId="{5B6EA789-62A7-4D5C-B2E1-F32431DFCF1B}"/>
          </ac:spMkLst>
        </pc:spChg>
        <pc:graphicFrameChg chg="mod">
          <ac:chgData name="Heather Wilkinson" userId="21297ec8-1057-43f7-8d57-0e9fb8e950ed" providerId="ADAL" clId="{5E52DCA9-D1B1-4BD3-B331-0903EED49B0F}" dt="2022-02-28T15:03:41.263" v="139" actId="1076"/>
          <ac:graphicFrameMkLst>
            <pc:docMk/>
            <pc:sldMk cId="4272901139" sldId="278"/>
            <ac:graphicFrameMk id="23" creationId="{AD5895BB-9D20-4BE0-AC8B-46DC28B263F8}"/>
          </ac:graphicFrameMkLst>
        </pc:graphicFrameChg>
        <pc:picChg chg="add del mod">
          <ac:chgData name="Heather Wilkinson" userId="21297ec8-1057-43f7-8d57-0e9fb8e950ed" providerId="ADAL" clId="{5E52DCA9-D1B1-4BD3-B331-0903EED49B0F}" dt="2022-03-04T12:21:31.630" v="159" actId="21"/>
          <ac:picMkLst>
            <pc:docMk/>
            <pc:sldMk cId="4272901139" sldId="278"/>
            <ac:picMk id="12" creationId="{496CECE2-EE47-40CD-A05B-183E68EA1E21}"/>
          </ac:picMkLst>
        </pc:picChg>
        <pc:picChg chg="add mod">
          <ac:chgData name="Heather Wilkinson" userId="21297ec8-1057-43f7-8d57-0e9fb8e950ed" providerId="ADAL" clId="{5E52DCA9-D1B1-4BD3-B331-0903EED49B0F}" dt="2022-02-28T12:33:38.264" v="82" actId="1076"/>
          <ac:picMkLst>
            <pc:docMk/>
            <pc:sldMk cId="4272901139" sldId="278"/>
            <ac:picMk id="20" creationId="{B5FD314F-D292-4D62-88FE-11A500D08C26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BCC17C-0BF4-4F97-A0AE-FABBE673D7A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EBA9B0-6EAB-4F6F-B62E-0788E29D8B7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High Maintenance Costs</a:t>
          </a:r>
          <a:endParaRPr lang="en-US" dirty="0"/>
        </a:p>
      </dgm:t>
    </dgm:pt>
    <dgm:pt modelId="{71EB185B-0679-415F-862A-DC7F73D23783}" type="parTrans" cxnId="{2CD1D08D-7519-4170-BCE8-A2F1BCEE76D8}">
      <dgm:prSet/>
      <dgm:spPr/>
      <dgm:t>
        <a:bodyPr/>
        <a:lstStyle/>
        <a:p>
          <a:endParaRPr lang="en-US"/>
        </a:p>
      </dgm:t>
    </dgm:pt>
    <dgm:pt modelId="{76909F54-35C0-4CB2-9931-28E863A43771}" type="sibTrans" cxnId="{2CD1D08D-7519-4170-BCE8-A2F1BCEE76D8}">
      <dgm:prSet/>
      <dgm:spPr/>
      <dgm:t>
        <a:bodyPr/>
        <a:lstStyle/>
        <a:p>
          <a:endParaRPr lang="en-US"/>
        </a:p>
      </dgm:t>
    </dgm:pt>
    <dgm:pt modelId="{ECABF242-E1AB-4E51-9017-E3378FA1CDB1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Leaks and Refrigerant Charge Loss</a:t>
          </a:r>
          <a:endParaRPr lang="en-US" dirty="0"/>
        </a:p>
      </dgm:t>
    </dgm:pt>
    <dgm:pt modelId="{C85AFDB6-2C73-472C-A84B-C50FB6AFE1C0}" type="parTrans" cxnId="{5D9EA15A-6E89-4B46-BDCF-87D2D180BD54}">
      <dgm:prSet/>
      <dgm:spPr/>
      <dgm:t>
        <a:bodyPr/>
        <a:lstStyle/>
        <a:p>
          <a:endParaRPr lang="en-US"/>
        </a:p>
      </dgm:t>
    </dgm:pt>
    <dgm:pt modelId="{7D3E0424-9713-46A7-B6E0-2D240128B69E}" type="sibTrans" cxnId="{5D9EA15A-6E89-4B46-BDCF-87D2D180BD54}">
      <dgm:prSet/>
      <dgm:spPr/>
      <dgm:t>
        <a:bodyPr/>
        <a:lstStyle/>
        <a:p>
          <a:endParaRPr lang="en-US"/>
        </a:p>
      </dgm:t>
    </dgm:pt>
    <dgm:pt modelId="{F4677C94-701E-43F8-8E41-B07C3AE17D8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Inefficient Operating Costs</a:t>
          </a:r>
          <a:endParaRPr lang="en-US" dirty="0"/>
        </a:p>
      </dgm:t>
    </dgm:pt>
    <dgm:pt modelId="{EAAAF185-619C-4E77-9D6A-D71F74C8EB7E}" type="parTrans" cxnId="{179B87AF-209E-43C2-8D7D-97193C1A2EBA}">
      <dgm:prSet/>
      <dgm:spPr/>
      <dgm:t>
        <a:bodyPr/>
        <a:lstStyle/>
        <a:p>
          <a:endParaRPr lang="en-US"/>
        </a:p>
      </dgm:t>
    </dgm:pt>
    <dgm:pt modelId="{FFB1E285-7D3A-4E9B-9AC2-F6ECBD4C2AE4}" type="sibTrans" cxnId="{179B87AF-209E-43C2-8D7D-97193C1A2EBA}">
      <dgm:prSet/>
      <dgm:spPr/>
      <dgm:t>
        <a:bodyPr/>
        <a:lstStyle/>
        <a:p>
          <a:endParaRPr lang="en-US"/>
        </a:p>
      </dgm:t>
    </dgm:pt>
    <dgm:pt modelId="{5425F757-7883-41E1-AA2D-CB839C9FDED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Blind Troubleshooting</a:t>
          </a:r>
          <a:endParaRPr lang="en-US" dirty="0"/>
        </a:p>
      </dgm:t>
    </dgm:pt>
    <dgm:pt modelId="{F696F07A-8A21-49C5-9A67-3562ACF9F230}" type="parTrans" cxnId="{C1FD74FB-49F4-40D5-B292-3483ED34B27B}">
      <dgm:prSet/>
      <dgm:spPr/>
      <dgm:t>
        <a:bodyPr/>
        <a:lstStyle/>
        <a:p>
          <a:endParaRPr lang="en-US"/>
        </a:p>
      </dgm:t>
    </dgm:pt>
    <dgm:pt modelId="{3B195974-2153-4C3A-87D6-43D8C03C0A70}" type="sibTrans" cxnId="{C1FD74FB-49F4-40D5-B292-3483ED34B27B}">
      <dgm:prSet/>
      <dgm:spPr/>
      <dgm:t>
        <a:bodyPr/>
        <a:lstStyle/>
        <a:p>
          <a:endParaRPr lang="en-US"/>
        </a:p>
      </dgm:t>
    </dgm:pt>
    <dgm:pt modelId="{9B204575-02CB-4DE8-9274-01820EF3892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Extra Labour</a:t>
          </a:r>
          <a:endParaRPr lang="en-US" dirty="0"/>
        </a:p>
      </dgm:t>
    </dgm:pt>
    <dgm:pt modelId="{21E79E9B-EEC3-4D5D-96BC-B13492663F2C}" type="parTrans" cxnId="{28FC7F90-3B43-4B29-ADFE-8103252D4059}">
      <dgm:prSet/>
      <dgm:spPr/>
      <dgm:t>
        <a:bodyPr/>
        <a:lstStyle/>
        <a:p>
          <a:endParaRPr lang="en-US"/>
        </a:p>
      </dgm:t>
    </dgm:pt>
    <dgm:pt modelId="{5F51D48B-F26B-44DC-8FFE-9064E6C2F9E2}" type="sibTrans" cxnId="{28FC7F90-3B43-4B29-ADFE-8103252D4059}">
      <dgm:prSet/>
      <dgm:spPr/>
      <dgm:t>
        <a:bodyPr/>
        <a:lstStyle/>
        <a:p>
          <a:endParaRPr lang="en-US"/>
        </a:p>
      </dgm:t>
    </dgm:pt>
    <dgm:pt modelId="{76C41714-E6B6-4EDE-854B-ABE6C2464E96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Future Refrigerants</a:t>
          </a:r>
          <a:endParaRPr lang="en-US" dirty="0"/>
        </a:p>
      </dgm:t>
    </dgm:pt>
    <dgm:pt modelId="{57F254B4-F034-472C-BB7E-A0CA1187DC5E}" type="parTrans" cxnId="{801A2942-78B4-44AC-AC40-6B52F999EC2F}">
      <dgm:prSet/>
      <dgm:spPr/>
      <dgm:t>
        <a:bodyPr/>
        <a:lstStyle/>
        <a:p>
          <a:endParaRPr lang="en-US"/>
        </a:p>
      </dgm:t>
    </dgm:pt>
    <dgm:pt modelId="{2148CD96-21A6-48EE-BBF2-F8AFB3197FC2}" type="sibTrans" cxnId="{801A2942-78B4-44AC-AC40-6B52F999EC2F}">
      <dgm:prSet/>
      <dgm:spPr/>
      <dgm:t>
        <a:bodyPr/>
        <a:lstStyle/>
        <a:p>
          <a:endParaRPr lang="en-US"/>
        </a:p>
      </dgm:t>
    </dgm:pt>
    <dgm:pt modelId="{27EC6950-D4AC-4CB8-9004-1BABEE9CF39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Life Cycle Costs</a:t>
          </a:r>
          <a:endParaRPr lang="en-US" dirty="0"/>
        </a:p>
      </dgm:t>
    </dgm:pt>
    <dgm:pt modelId="{7CC9E646-0465-4207-BF38-3D8C97523D98}" type="parTrans" cxnId="{1069DB86-AEA5-4869-8B58-64494C88C33B}">
      <dgm:prSet/>
      <dgm:spPr/>
      <dgm:t>
        <a:bodyPr/>
        <a:lstStyle/>
        <a:p>
          <a:endParaRPr lang="en-US"/>
        </a:p>
      </dgm:t>
    </dgm:pt>
    <dgm:pt modelId="{BD5E3720-98F6-409C-AFCC-7EC79C258DAC}" type="sibTrans" cxnId="{1069DB86-AEA5-4869-8B58-64494C88C33B}">
      <dgm:prSet/>
      <dgm:spPr/>
      <dgm:t>
        <a:bodyPr/>
        <a:lstStyle/>
        <a:p>
          <a:endParaRPr lang="en-US"/>
        </a:p>
      </dgm:t>
    </dgm:pt>
    <dgm:pt modelId="{9021E5C2-1DB8-4C67-8246-774A8A9E87F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/>
            <a:t>Longevity</a:t>
          </a:r>
          <a:endParaRPr lang="en-US" dirty="0"/>
        </a:p>
      </dgm:t>
    </dgm:pt>
    <dgm:pt modelId="{B61D1F1A-AEA8-49E9-A31D-46745E9C0194}" type="parTrans" cxnId="{AAC2CC93-4464-459B-98F8-AEE6D4015D75}">
      <dgm:prSet/>
      <dgm:spPr/>
      <dgm:t>
        <a:bodyPr/>
        <a:lstStyle/>
        <a:p>
          <a:endParaRPr lang="en-US"/>
        </a:p>
      </dgm:t>
    </dgm:pt>
    <dgm:pt modelId="{27839211-3150-44A1-8034-81D39E74DC05}" type="sibTrans" cxnId="{AAC2CC93-4464-459B-98F8-AEE6D4015D75}">
      <dgm:prSet/>
      <dgm:spPr/>
      <dgm:t>
        <a:bodyPr/>
        <a:lstStyle/>
        <a:p>
          <a:endParaRPr lang="en-US"/>
        </a:p>
      </dgm:t>
    </dgm:pt>
    <dgm:pt modelId="{8A5F203B-D1C0-49DE-8360-197B266B0106}" type="pres">
      <dgm:prSet presAssocID="{69BCC17C-0BF4-4F97-A0AE-FABBE673D7AE}" presName="diagram" presStyleCnt="0">
        <dgm:presLayoutVars>
          <dgm:dir/>
          <dgm:resizeHandles val="exact"/>
        </dgm:presLayoutVars>
      </dgm:prSet>
      <dgm:spPr/>
    </dgm:pt>
    <dgm:pt modelId="{D25733C5-5A05-4185-AB34-014AFAB698DD}" type="pres">
      <dgm:prSet presAssocID="{CBEBA9B0-6EAB-4F6F-B62E-0788E29D8B7A}" presName="node" presStyleLbl="node1" presStyleIdx="0" presStyleCnt="8">
        <dgm:presLayoutVars>
          <dgm:bulletEnabled val="1"/>
        </dgm:presLayoutVars>
      </dgm:prSet>
      <dgm:spPr/>
    </dgm:pt>
    <dgm:pt modelId="{09AAD9EA-72F7-4625-8D87-9D701467F28A}" type="pres">
      <dgm:prSet presAssocID="{76909F54-35C0-4CB2-9931-28E863A43771}" presName="sibTrans" presStyleCnt="0"/>
      <dgm:spPr/>
    </dgm:pt>
    <dgm:pt modelId="{0F3748D1-BBE3-45D0-96EF-34E3529343D0}" type="pres">
      <dgm:prSet presAssocID="{ECABF242-E1AB-4E51-9017-E3378FA1CDB1}" presName="node" presStyleLbl="node1" presStyleIdx="1" presStyleCnt="8">
        <dgm:presLayoutVars>
          <dgm:bulletEnabled val="1"/>
        </dgm:presLayoutVars>
      </dgm:prSet>
      <dgm:spPr/>
    </dgm:pt>
    <dgm:pt modelId="{A8667B51-35E0-44B5-BC44-57A51C5C8E72}" type="pres">
      <dgm:prSet presAssocID="{7D3E0424-9713-46A7-B6E0-2D240128B69E}" presName="sibTrans" presStyleCnt="0"/>
      <dgm:spPr/>
    </dgm:pt>
    <dgm:pt modelId="{19A13C72-6D0E-4404-B1C5-EDF4B6D9985A}" type="pres">
      <dgm:prSet presAssocID="{F4677C94-701E-43F8-8E41-B07C3AE17D80}" presName="node" presStyleLbl="node1" presStyleIdx="2" presStyleCnt="8">
        <dgm:presLayoutVars>
          <dgm:bulletEnabled val="1"/>
        </dgm:presLayoutVars>
      </dgm:prSet>
      <dgm:spPr/>
    </dgm:pt>
    <dgm:pt modelId="{97D070AE-73E9-4729-920A-AB30809C6A70}" type="pres">
      <dgm:prSet presAssocID="{FFB1E285-7D3A-4E9B-9AC2-F6ECBD4C2AE4}" presName="sibTrans" presStyleCnt="0"/>
      <dgm:spPr/>
    </dgm:pt>
    <dgm:pt modelId="{EEADA2E6-CD34-4DAB-BE55-E60C383F0A86}" type="pres">
      <dgm:prSet presAssocID="{5425F757-7883-41E1-AA2D-CB839C9FDED5}" presName="node" presStyleLbl="node1" presStyleIdx="3" presStyleCnt="8">
        <dgm:presLayoutVars>
          <dgm:bulletEnabled val="1"/>
        </dgm:presLayoutVars>
      </dgm:prSet>
      <dgm:spPr/>
    </dgm:pt>
    <dgm:pt modelId="{2224A487-2D84-42DA-9AE1-E122CF954A3E}" type="pres">
      <dgm:prSet presAssocID="{3B195974-2153-4C3A-87D6-43D8C03C0A70}" presName="sibTrans" presStyleCnt="0"/>
      <dgm:spPr/>
    </dgm:pt>
    <dgm:pt modelId="{7D756BEB-E391-48E0-A7ED-C74D28E760BB}" type="pres">
      <dgm:prSet presAssocID="{9B204575-02CB-4DE8-9274-01820EF38927}" presName="node" presStyleLbl="node1" presStyleIdx="4" presStyleCnt="8">
        <dgm:presLayoutVars>
          <dgm:bulletEnabled val="1"/>
        </dgm:presLayoutVars>
      </dgm:prSet>
      <dgm:spPr/>
    </dgm:pt>
    <dgm:pt modelId="{E4D6BE75-B0F9-48B7-8AC0-BCAB181EDE24}" type="pres">
      <dgm:prSet presAssocID="{5F51D48B-F26B-44DC-8FFE-9064E6C2F9E2}" presName="sibTrans" presStyleCnt="0"/>
      <dgm:spPr/>
    </dgm:pt>
    <dgm:pt modelId="{94F860A0-6661-4A50-8922-17FF55A9C888}" type="pres">
      <dgm:prSet presAssocID="{76C41714-E6B6-4EDE-854B-ABE6C2464E96}" presName="node" presStyleLbl="node1" presStyleIdx="5" presStyleCnt="8">
        <dgm:presLayoutVars>
          <dgm:bulletEnabled val="1"/>
        </dgm:presLayoutVars>
      </dgm:prSet>
      <dgm:spPr/>
    </dgm:pt>
    <dgm:pt modelId="{A84C1839-E98F-4382-B910-5D5AA9DCD9AF}" type="pres">
      <dgm:prSet presAssocID="{2148CD96-21A6-48EE-BBF2-F8AFB3197FC2}" presName="sibTrans" presStyleCnt="0"/>
      <dgm:spPr/>
    </dgm:pt>
    <dgm:pt modelId="{4E158497-6E69-4B73-A242-1F5933484944}" type="pres">
      <dgm:prSet presAssocID="{27EC6950-D4AC-4CB8-9004-1BABEE9CF393}" presName="node" presStyleLbl="node1" presStyleIdx="6" presStyleCnt="8">
        <dgm:presLayoutVars>
          <dgm:bulletEnabled val="1"/>
        </dgm:presLayoutVars>
      </dgm:prSet>
      <dgm:spPr/>
    </dgm:pt>
    <dgm:pt modelId="{2E2C7B36-E319-4330-B604-11E63FCA3985}" type="pres">
      <dgm:prSet presAssocID="{BD5E3720-98F6-409C-AFCC-7EC79C258DAC}" presName="sibTrans" presStyleCnt="0"/>
      <dgm:spPr/>
    </dgm:pt>
    <dgm:pt modelId="{0D2BFFAA-529C-4140-88AD-AC106A2BB280}" type="pres">
      <dgm:prSet presAssocID="{9021E5C2-1DB8-4C67-8246-774A8A9E87F4}" presName="node" presStyleLbl="node1" presStyleIdx="7" presStyleCnt="8">
        <dgm:presLayoutVars>
          <dgm:bulletEnabled val="1"/>
        </dgm:presLayoutVars>
      </dgm:prSet>
      <dgm:spPr/>
    </dgm:pt>
  </dgm:ptLst>
  <dgm:cxnLst>
    <dgm:cxn modelId="{2B82E00B-68CD-4543-B6DE-3D19C040C0C2}" type="presOf" srcId="{CBEBA9B0-6EAB-4F6F-B62E-0788E29D8B7A}" destId="{D25733C5-5A05-4185-AB34-014AFAB698DD}" srcOrd="0" destOrd="0" presId="urn:microsoft.com/office/officeart/2005/8/layout/default"/>
    <dgm:cxn modelId="{3368560F-316C-4BA0-85A4-14E118761558}" type="presOf" srcId="{27EC6950-D4AC-4CB8-9004-1BABEE9CF393}" destId="{4E158497-6E69-4B73-A242-1F5933484944}" srcOrd="0" destOrd="0" presId="urn:microsoft.com/office/officeart/2005/8/layout/default"/>
    <dgm:cxn modelId="{F4D6D711-5F2A-4F69-8ACD-0710F68C0893}" type="presOf" srcId="{ECABF242-E1AB-4E51-9017-E3378FA1CDB1}" destId="{0F3748D1-BBE3-45D0-96EF-34E3529343D0}" srcOrd="0" destOrd="0" presId="urn:microsoft.com/office/officeart/2005/8/layout/default"/>
    <dgm:cxn modelId="{CFC91818-FC99-44AC-B04A-E5D3B851C8E8}" type="presOf" srcId="{76C41714-E6B6-4EDE-854B-ABE6C2464E96}" destId="{94F860A0-6661-4A50-8922-17FF55A9C888}" srcOrd="0" destOrd="0" presId="urn:microsoft.com/office/officeart/2005/8/layout/default"/>
    <dgm:cxn modelId="{4E568C1C-1186-457F-9A2F-8CDE9F1ED975}" type="presOf" srcId="{F4677C94-701E-43F8-8E41-B07C3AE17D80}" destId="{19A13C72-6D0E-4404-B1C5-EDF4B6D9985A}" srcOrd="0" destOrd="0" presId="urn:microsoft.com/office/officeart/2005/8/layout/default"/>
    <dgm:cxn modelId="{B569B13E-5DD1-4066-B39E-6AD85337E3D5}" type="presOf" srcId="{5425F757-7883-41E1-AA2D-CB839C9FDED5}" destId="{EEADA2E6-CD34-4DAB-BE55-E60C383F0A86}" srcOrd="0" destOrd="0" presId="urn:microsoft.com/office/officeart/2005/8/layout/default"/>
    <dgm:cxn modelId="{801A2942-78B4-44AC-AC40-6B52F999EC2F}" srcId="{69BCC17C-0BF4-4F97-A0AE-FABBE673D7AE}" destId="{76C41714-E6B6-4EDE-854B-ABE6C2464E96}" srcOrd="5" destOrd="0" parTransId="{57F254B4-F034-472C-BB7E-A0CA1187DC5E}" sibTransId="{2148CD96-21A6-48EE-BBF2-F8AFB3197FC2}"/>
    <dgm:cxn modelId="{83B8E36E-7996-45B7-81CC-07A44409676E}" type="presOf" srcId="{9021E5C2-1DB8-4C67-8246-774A8A9E87F4}" destId="{0D2BFFAA-529C-4140-88AD-AC106A2BB280}" srcOrd="0" destOrd="0" presId="urn:microsoft.com/office/officeart/2005/8/layout/default"/>
    <dgm:cxn modelId="{5D9EA15A-6E89-4B46-BDCF-87D2D180BD54}" srcId="{69BCC17C-0BF4-4F97-A0AE-FABBE673D7AE}" destId="{ECABF242-E1AB-4E51-9017-E3378FA1CDB1}" srcOrd="1" destOrd="0" parTransId="{C85AFDB6-2C73-472C-A84B-C50FB6AFE1C0}" sibTransId="{7D3E0424-9713-46A7-B6E0-2D240128B69E}"/>
    <dgm:cxn modelId="{1069DB86-AEA5-4869-8B58-64494C88C33B}" srcId="{69BCC17C-0BF4-4F97-A0AE-FABBE673D7AE}" destId="{27EC6950-D4AC-4CB8-9004-1BABEE9CF393}" srcOrd="6" destOrd="0" parTransId="{7CC9E646-0465-4207-BF38-3D8C97523D98}" sibTransId="{BD5E3720-98F6-409C-AFCC-7EC79C258DAC}"/>
    <dgm:cxn modelId="{2CD1D08D-7519-4170-BCE8-A2F1BCEE76D8}" srcId="{69BCC17C-0BF4-4F97-A0AE-FABBE673D7AE}" destId="{CBEBA9B0-6EAB-4F6F-B62E-0788E29D8B7A}" srcOrd="0" destOrd="0" parTransId="{71EB185B-0679-415F-862A-DC7F73D23783}" sibTransId="{76909F54-35C0-4CB2-9931-28E863A43771}"/>
    <dgm:cxn modelId="{28FC7F90-3B43-4B29-ADFE-8103252D4059}" srcId="{69BCC17C-0BF4-4F97-A0AE-FABBE673D7AE}" destId="{9B204575-02CB-4DE8-9274-01820EF38927}" srcOrd="4" destOrd="0" parTransId="{21E79E9B-EEC3-4D5D-96BC-B13492663F2C}" sibTransId="{5F51D48B-F26B-44DC-8FFE-9064E6C2F9E2}"/>
    <dgm:cxn modelId="{AAC2CC93-4464-459B-98F8-AEE6D4015D75}" srcId="{69BCC17C-0BF4-4F97-A0AE-FABBE673D7AE}" destId="{9021E5C2-1DB8-4C67-8246-774A8A9E87F4}" srcOrd="7" destOrd="0" parTransId="{B61D1F1A-AEA8-49E9-A31D-46745E9C0194}" sibTransId="{27839211-3150-44A1-8034-81D39E74DC05}"/>
    <dgm:cxn modelId="{68758696-BD7E-429C-9802-C09D9D4AEAFA}" type="presOf" srcId="{9B204575-02CB-4DE8-9274-01820EF38927}" destId="{7D756BEB-E391-48E0-A7ED-C74D28E760BB}" srcOrd="0" destOrd="0" presId="urn:microsoft.com/office/officeart/2005/8/layout/default"/>
    <dgm:cxn modelId="{179B87AF-209E-43C2-8D7D-97193C1A2EBA}" srcId="{69BCC17C-0BF4-4F97-A0AE-FABBE673D7AE}" destId="{F4677C94-701E-43F8-8E41-B07C3AE17D80}" srcOrd="2" destOrd="0" parTransId="{EAAAF185-619C-4E77-9D6A-D71F74C8EB7E}" sibTransId="{FFB1E285-7D3A-4E9B-9AC2-F6ECBD4C2AE4}"/>
    <dgm:cxn modelId="{1C3DB4C9-FDB9-4C31-9AD8-81019BAC3AD6}" type="presOf" srcId="{69BCC17C-0BF4-4F97-A0AE-FABBE673D7AE}" destId="{8A5F203B-D1C0-49DE-8360-197B266B0106}" srcOrd="0" destOrd="0" presId="urn:microsoft.com/office/officeart/2005/8/layout/default"/>
    <dgm:cxn modelId="{C1FD74FB-49F4-40D5-B292-3483ED34B27B}" srcId="{69BCC17C-0BF4-4F97-A0AE-FABBE673D7AE}" destId="{5425F757-7883-41E1-AA2D-CB839C9FDED5}" srcOrd="3" destOrd="0" parTransId="{F696F07A-8A21-49C5-9A67-3562ACF9F230}" sibTransId="{3B195974-2153-4C3A-87D6-43D8C03C0A70}"/>
    <dgm:cxn modelId="{C2FD386A-A410-4E9C-8F5F-1331803D2CEA}" type="presParOf" srcId="{8A5F203B-D1C0-49DE-8360-197B266B0106}" destId="{D25733C5-5A05-4185-AB34-014AFAB698DD}" srcOrd="0" destOrd="0" presId="urn:microsoft.com/office/officeart/2005/8/layout/default"/>
    <dgm:cxn modelId="{C0896953-E10C-404A-932C-AEE6B37E9F6A}" type="presParOf" srcId="{8A5F203B-D1C0-49DE-8360-197B266B0106}" destId="{09AAD9EA-72F7-4625-8D87-9D701467F28A}" srcOrd="1" destOrd="0" presId="urn:microsoft.com/office/officeart/2005/8/layout/default"/>
    <dgm:cxn modelId="{7E2F074B-EEC4-4353-ACFC-0D239D208B1F}" type="presParOf" srcId="{8A5F203B-D1C0-49DE-8360-197B266B0106}" destId="{0F3748D1-BBE3-45D0-96EF-34E3529343D0}" srcOrd="2" destOrd="0" presId="urn:microsoft.com/office/officeart/2005/8/layout/default"/>
    <dgm:cxn modelId="{05F4784B-496A-49E9-9745-4B8724802EAA}" type="presParOf" srcId="{8A5F203B-D1C0-49DE-8360-197B266B0106}" destId="{A8667B51-35E0-44B5-BC44-57A51C5C8E72}" srcOrd="3" destOrd="0" presId="urn:microsoft.com/office/officeart/2005/8/layout/default"/>
    <dgm:cxn modelId="{59DF098B-B624-4C5D-9245-E092C7E5C690}" type="presParOf" srcId="{8A5F203B-D1C0-49DE-8360-197B266B0106}" destId="{19A13C72-6D0E-4404-B1C5-EDF4B6D9985A}" srcOrd="4" destOrd="0" presId="urn:microsoft.com/office/officeart/2005/8/layout/default"/>
    <dgm:cxn modelId="{4796A2DA-7ACE-4B0E-A342-6C1C6CA42BDB}" type="presParOf" srcId="{8A5F203B-D1C0-49DE-8360-197B266B0106}" destId="{97D070AE-73E9-4729-920A-AB30809C6A70}" srcOrd="5" destOrd="0" presId="urn:microsoft.com/office/officeart/2005/8/layout/default"/>
    <dgm:cxn modelId="{5B261D40-2CE1-4149-B450-573B8C7CBFBD}" type="presParOf" srcId="{8A5F203B-D1C0-49DE-8360-197B266B0106}" destId="{EEADA2E6-CD34-4DAB-BE55-E60C383F0A86}" srcOrd="6" destOrd="0" presId="urn:microsoft.com/office/officeart/2005/8/layout/default"/>
    <dgm:cxn modelId="{D2826429-CDC2-475C-A421-442DB0E1F887}" type="presParOf" srcId="{8A5F203B-D1C0-49DE-8360-197B266B0106}" destId="{2224A487-2D84-42DA-9AE1-E122CF954A3E}" srcOrd="7" destOrd="0" presId="urn:microsoft.com/office/officeart/2005/8/layout/default"/>
    <dgm:cxn modelId="{54D4C0DE-8520-4361-8B84-CE080E54DC77}" type="presParOf" srcId="{8A5F203B-D1C0-49DE-8360-197B266B0106}" destId="{7D756BEB-E391-48E0-A7ED-C74D28E760BB}" srcOrd="8" destOrd="0" presId="urn:microsoft.com/office/officeart/2005/8/layout/default"/>
    <dgm:cxn modelId="{16B8B0AA-9804-41ED-B25D-1257650E5713}" type="presParOf" srcId="{8A5F203B-D1C0-49DE-8360-197B266B0106}" destId="{E4D6BE75-B0F9-48B7-8AC0-BCAB181EDE24}" srcOrd="9" destOrd="0" presId="urn:microsoft.com/office/officeart/2005/8/layout/default"/>
    <dgm:cxn modelId="{C0B0A5C9-42B2-48E3-9AA0-0758E3B803A6}" type="presParOf" srcId="{8A5F203B-D1C0-49DE-8360-197B266B0106}" destId="{94F860A0-6661-4A50-8922-17FF55A9C888}" srcOrd="10" destOrd="0" presId="urn:microsoft.com/office/officeart/2005/8/layout/default"/>
    <dgm:cxn modelId="{04CB1CE5-ED18-4710-81E3-9B260D967466}" type="presParOf" srcId="{8A5F203B-D1C0-49DE-8360-197B266B0106}" destId="{A84C1839-E98F-4382-B910-5D5AA9DCD9AF}" srcOrd="11" destOrd="0" presId="urn:microsoft.com/office/officeart/2005/8/layout/default"/>
    <dgm:cxn modelId="{0D2D4EEB-E770-4C64-8C73-1407CD14A2D4}" type="presParOf" srcId="{8A5F203B-D1C0-49DE-8360-197B266B0106}" destId="{4E158497-6E69-4B73-A242-1F5933484944}" srcOrd="12" destOrd="0" presId="urn:microsoft.com/office/officeart/2005/8/layout/default"/>
    <dgm:cxn modelId="{7ADA189E-0D12-47A6-8C42-ACE300D1A084}" type="presParOf" srcId="{8A5F203B-D1C0-49DE-8360-197B266B0106}" destId="{2E2C7B36-E319-4330-B604-11E63FCA3985}" srcOrd="13" destOrd="0" presId="urn:microsoft.com/office/officeart/2005/8/layout/default"/>
    <dgm:cxn modelId="{73570AD9-B173-4B25-8778-61C1C18F93E6}" type="presParOf" srcId="{8A5F203B-D1C0-49DE-8360-197B266B0106}" destId="{0D2BFFAA-529C-4140-88AD-AC106A2BB28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671CC9-E29A-4DB2-8237-AC8FBD06DAA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521C21-4B69-42E9-919E-AF54B2C57066}">
      <dgm:prSet/>
      <dgm:spPr/>
      <dgm:t>
        <a:bodyPr/>
        <a:lstStyle/>
        <a:p>
          <a:r>
            <a:rPr lang="en-US" b="1" i="0" baseline="0" dirty="0"/>
            <a:t>Highest level of cyber security, plug &amp; play system</a:t>
          </a:r>
          <a:endParaRPr lang="en-US" dirty="0"/>
        </a:p>
      </dgm:t>
    </dgm:pt>
    <dgm:pt modelId="{B742D4D0-55A9-4069-A6B0-A303FB4DB954}" type="parTrans" cxnId="{14B168AE-8936-47EB-B63B-C03268E8B13A}">
      <dgm:prSet/>
      <dgm:spPr/>
      <dgm:t>
        <a:bodyPr/>
        <a:lstStyle/>
        <a:p>
          <a:endParaRPr lang="en-US"/>
        </a:p>
      </dgm:t>
    </dgm:pt>
    <dgm:pt modelId="{7F6A73B3-7237-4C16-A990-F92FF6FBB69A}" type="sibTrans" cxnId="{14B168AE-8936-47EB-B63B-C03268E8B13A}">
      <dgm:prSet/>
      <dgm:spPr/>
      <dgm:t>
        <a:bodyPr/>
        <a:lstStyle/>
        <a:p>
          <a:endParaRPr lang="en-US"/>
        </a:p>
      </dgm:t>
    </dgm:pt>
    <dgm:pt modelId="{16C15908-B85E-4456-B734-701318227DAD}">
      <dgm:prSet/>
      <dgm:spPr/>
      <dgm:t>
        <a:bodyPr/>
        <a:lstStyle/>
        <a:p>
          <a:r>
            <a:rPr lang="en-US" b="1" i="0" baseline="0" dirty="0"/>
            <a:t>Advanced controls – reduced manual effort, no set-up required</a:t>
          </a:r>
          <a:endParaRPr lang="en-US" dirty="0"/>
        </a:p>
      </dgm:t>
    </dgm:pt>
    <dgm:pt modelId="{D2545CD5-F35C-407B-8949-2D7DF2437978}" type="parTrans" cxnId="{6535C724-F9CC-42A7-BD6A-7FD555CD6D4C}">
      <dgm:prSet/>
      <dgm:spPr/>
      <dgm:t>
        <a:bodyPr/>
        <a:lstStyle/>
        <a:p>
          <a:endParaRPr lang="en-US"/>
        </a:p>
      </dgm:t>
    </dgm:pt>
    <dgm:pt modelId="{262747EB-03F3-440D-9208-87BBF461B39A}" type="sibTrans" cxnId="{6535C724-F9CC-42A7-BD6A-7FD555CD6D4C}">
      <dgm:prSet/>
      <dgm:spPr/>
      <dgm:t>
        <a:bodyPr/>
        <a:lstStyle/>
        <a:p>
          <a:endParaRPr lang="en-US"/>
        </a:p>
      </dgm:t>
    </dgm:pt>
    <dgm:pt modelId="{7A5E9EA6-1B27-4907-894E-2D953C0F9C69}">
      <dgm:prSet/>
      <dgm:spPr/>
      <dgm:t>
        <a:bodyPr/>
        <a:lstStyle/>
        <a:p>
          <a:r>
            <a:rPr lang="en-US" b="1" i="0" baseline="0" dirty="0"/>
            <a:t>Integrated system, machine learning/adaptive predictability</a:t>
          </a:r>
          <a:endParaRPr lang="en-US" dirty="0"/>
        </a:p>
      </dgm:t>
    </dgm:pt>
    <dgm:pt modelId="{7889DACA-0D0C-44DE-9C85-EA9A0C982729}" type="parTrans" cxnId="{31A79DBB-FD12-4B77-99A1-827532957A87}">
      <dgm:prSet/>
      <dgm:spPr/>
      <dgm:t>
        <a:bodyPr/>
        <a:lstStyle/>
        <a:p>
          <a:endParaRPr lang="en-US"/>
        </a:p>
      </dgm:t>
    </dgm:pt>
    <dgm:pt modelId="{3B668E7E-537C-4F68-9787-1B6F9328BED7}" type="sibTrans" cxnId="{31A79DBB-FD12-4B77-99A1-827532957A87}">
      <dgm:prSet/>
      <dgm:spPr/>
      <dgm:t>
        <a:bodyPr/>
        <a:lstStyle/>
        <a:p>
          <a:endParaRPr lang="en-US"/>
        </a:p>
      </dgm:t>
    </dgm:pt>
    <dgm:pt modelId="{60F2A67F-5775-4064-95D7-8B3589F44E07}">
      <dgm:prSet/>
      <dgm:spPr/>
      <dgm:t>
        <a:bodyPr/>
        <a:lstStyle/>
        <a:p>
          <a:r>
            <a:rPr lang="en-US" b="1" i="0" u="none" strike="noStrike" cap="none" baseline="0" dirty="0">
              <a:latin typeface="Avenir-Light"/>
            </a:rPr>
            <a:t>Adapts to ambient conditions, temperature changes, load profiles</a:t>
          </a:r>
          <a:endParaRPr lang="en-US" cap="none" baseline="0" dirty="0"/>
        </a:p>
      </dgm:t>
    </dgm:pt>
    <dgm:pt modelId="{53931A34-2FB9-40DA-AD16-7DC0E918CC0D}" type="parTrans" cxnId="{E730F358-43C0-41C5-9566-1558F597E96D}">
      <dgm:prSet/>
      <dgm:spPr/>
      <dgm:t>
        <a:bodyPr/>
        <a:lstStyle/>
        <a:p>
          <a:endParaRPr lang="en-CA"/>
        </a:p>
      </dgm:t>
    </dgm:pt>
    <dgm:pt modelId="{5B2F849D-EE23-427E-98C1-6EA14D63FC5D}" type="sibTrans" cxnId="{E730F358-43C0-41C5-9566-1558F597E96D}">
      <dgm:prSet/>
      <dgm:spPr/>
      <dgm:t>
        <a:bodyPr/>
        <a:lstStyle/>
        <a:p>
          <a:endParaRPr lang="en-CA"/>
        </a:p>
      </dgm:t>
    </dgm:pt>
    <dgm:pt modelId="{51E86BF4-223D-409F-AA65-CC15ACC5E0FD}">
      <dgm:prSet/>
      <dgm:spPr/>
      <dgm:t>
        <a:bodyPr/>
        <a:lstStyle/>
        <a:p>
          <a:r>
            <a:rPr lang="en-US" b="1" i="0" u="none" strike="noStrike" cap="none" baseline="0" dirty="0">
              <a:latin typeface="Avenir-Light"/>
            </a:rPr>
            <a:t>Full redundancy for stand alone or connected systems</a:t>
          </a:r>
        </a:p>
      </dgm:t>
    </dgm:pt>
    <dgm:pt modelId="{F0128996-2495-4A20-B58A-CA88A783CC06}" type="parTrans" cxnId="{89AF0F8A-EB54-4848-8554-F11512289041}">
      <dgm:prSet/>
      <dgm:spPr/>
      <dgm:t>
        <a:bodyPr/>
        <a:lstStyle/>
        <a:p>
          <a:endParaRPr lang="en-CA"/>
        </a:p>
      </dgm:t>
    </dgm:pt>
    <dgm:pt modelId="{3207A226-2B9A-4F37-8157-606DDFE3233C}" type="sibTrans" cxnId="{89AF0F8A-EB54-4848-8554-F11512289041}">
      <dgm:prSet/>
      <dgm:spPr/>
      <dgm:t>
        <a:bodyPr/>
        <a:lstStyle/>
        <a:p>
          <a:endParaRPr lang="en-CA"/>
        </a:p>
      </dgm:t>
    </dgm:pt>
    <dgm:pt modelId="{BB2D874C-E689-43AE-A5A0-E0C6F95FFCA5}">
      <dgm:prSet/>
      <dgm:spPr/>
      <dgm:t>
        <a:bodyPr/>
        <a:lstStyle/>
        <a:p>
          <a:r>
            <a:rPr lang="en-US" b="1" cap="none" baseline="0" dirty="0"/>
            <a:t>On premises analytics as well as cloud-based, remote connectivity</a:t>
          </a:r>
          <a:endParaRPr lang="en-US" b="1" i="0" u="none" strike="noStrike" cap="none" baseline="0" dirty="0">
            <a:latin typeface="Avenir-Light"/>
          </a:endParaRPr>
        </a:p>
      </dgm:t>
    </dgm:pt>
    <dgm:pt modelId="{916328F1-851D-42D7-9E10-94E83545DCA0}" type="parTrans" cxnId="{3BC2FE40-4C68-49ED-A84A-74B249232B66}">
      <dgm:prSet/>
      <dgm:spPr/>
      <dgm:t>
        <a:bodyPr/>
        <a:lstStyle/>
        <a:p>
          <a:endParaRPr lang="en-CA"/>
        </a:p>
      </dgm:t>
    </dgm:pt>
    <dgm:pt modelId="{409E44F8-269C-423B-B545-DEFA8D5545BE}" type="sibTrans" cxnId="{3BC2FE40-4C68-49ED-A84A-74B249232B66}">
      <dgm:prSet/>
      <dgm:spPr/>
      <dgm:t>
        <a:bodyPr/>
        <a:lstStyle/>
        <a:p>
          <a:endParaRPr lang="en-CA"/>
        </a:p>
      </dgm:t>
    </dgm:pt>
    <dgm:pt modelId="{EBCE3514-FC9F-446D-9F1F-1D7E1FD14C1A}" type="pres">
      <dgm:prSet presAssocID="{BC671CC9-E29A-4DB2-8237-AC8FBD06DAA2}" presName="vert0" presStyleCnt="0">
        <dgm:presLayoutVars>
          <dgm:dir/>
          <dgm:animOne val="branch"/>
          <dgm:animLvl val="lvl"/>
        </dgm:presLayoutVars>
      </dgm:prSet>
      <dgm:spPr/>
    </dgm:pt>
    <dgm:pt modelId="{66D271EA-9D01-4088-B90B-E166C6F38490}" type="pres">
      <dgm:prSet presAssocID="{EB521C21-4B69-42E9-919E-AF54B2C57066}" presName="thickLine" presStyleLbl="alignNode1" presStyleIdx="0" presStyleCnt="6"/>
      <dgm:spPr/>
    </dgm:pt>
    <dgm:pt modelId="{689742BD-0878-4B89-A2E4-E2361420D685}" type="pres">
      <dgm:prSet presAssocID="{EB521C21-4B69-42E9-919E-AF54B2C57066}" presName="horz1" presStyleCnt="0"/>
      <dgm:spPr/>
    </dgm:pt>
    <dgm:pt modelId="{1D0CAF1C-E138-47D9-884E-EA695A147F59}" type="pres">
      <dgm:prSet presAssocID="{EB521C21-4B69-42E9-919E-AF54B2C57066}" presName="tx1" presStyleLbl="revTx" presStyleIdx="0" presStyleCnt="6"/>
      <dgm:spPr/>
    </dgm:pt>
    <dgm:pt modelId="{826D3792-FEB3-4FAD-BB52-F936DA6309DD}" type="pres">
      <dgm:prSet presAssocID="{EB521C21-4B69-42E9-919E-AF54B2C57066}" presName="vert1" presStyleCnt="0"/>
      <dgm:spPr/>
    </dgm:pt>
    <dgm:pt modelId="{6D261533-2ED7-43A2-A68C-14D9EF48AD22}" type="pres">
      <dgm:prSet presAssocID="{16C15908-B85E-4456-B734-701318227DAD}" presName="thickLine" presStyleLbl="alignNode1" presStyleIdx="1" presStyleCnt="6"/>
      <dgm:spPr/>
    </dgm:pt>
    <dgm:pt modelId="{5D06D38C-1ACC-4B85-8C6B-1FD6995FDD73}" type="pres">
      <dgm:prSet presAssocID="{16C15908-B85E-4456-B734-701318227DAD}" presName="horz1" presStyleCnt="0"/>
      <dgm:spPr/>
    </dgm:pt>
    <dgm:pt modelId="{3A81E5D6-268C-4CA8-AA74-C4A4121C9989}" type="pres">
      <dgm:prSet presAssocID="{16C15908-B85E-4456-B734-701318227DAD}" presName="tx1" presStyleLbl="revTx" presStyleIdx="1" presStyleCnt="6"/>
      <dgm:spPr/>
    </dgm:pt>
    <dgm:pt modelId="{6F6FF6FE-BC46-45AD-85E4-1BBF542C5B63}" type="pres">
      <dgm:prSet presAssocID="{16C15908-B85E-4456-B734-701318227DAD}" presName="vert1" presStyleCnt="0"/>
      <dgm:spPr/>
    </dgm:pt>
    <dgm:pt modelId="{FC3DD352-DB85-4F51-A1E0-3628CABB052C}" type="pres">
      <dgm:prSet presAssocID="{7A5E9EA6-1B27-4907-894E-2D953C0F9C69}" presName="thickLine" presStyleLbl="alignNode1" presStyleIdx="2" presStyleCnt="6"/>
      <dgm:spPr/>
    </dgm:pt>
    <dgm:pt modelId="{019A0F5A-C760-415D-AA91-ED3DB13E1F4B}" type="pres">
      <dgm:prSet presAssocID="{7A5E9EA6-1B27-4907-894E-2D953C0F9C69}" presName="horz1" presStyleCnt="0"/>
      <dgm:spPr/>
    </dgm:pt>
    <dgm:pt modelId="{58DC559A-D539-4869-9DA7-18B44380B5C3}" type="pres">
      <dgm:prSet presAssocID="{7A5E9EA6-1B27-4907-894E-2D953C0F9C69}" presName="tx1" presStyleLbl="revTx" presStyleIdx="2" presStyleCnt="6"/>
      <dgm:spPr/>
    </dgm:pt>
    <dgm:pt modelId="{9903B2CA-B7BB-451B-8229-6E7525D66B10}" type="pres">
      <dgm:prSet presAssocID="{7A5E9EA6-1B27-4907-894E-2D953C0F9C69}" presName="vert1" presStyleCnt="0"/>
      <dgm:spPr/>
    </dgm:pt>
    <dgm:pt modelId="{B83B2872-409D-49FC-8FA7-5C4242BDE68D}" type="pres">
      <dgm:prSet presAssocID="{60F2A67F-5775-4064-95D7-8B3589F44E07}" presName="thickLine" presStyleLbl="alignNode1" presStyleIdx="3" presStyleCnt="6"/>
      <dgm:spPr/>
    </dgm:pt>
    <dgm:pt modelId="{E1970F8E-1A27-487A-AA74-AC1CB57D9AAF}" type="pres">
      <dgm:prSet presAssocID="{60F2A67F-5775-4064-95D7-8B3589F44E07}" presName="horz1" presStyleCnt="0"/>
      <dgm:spPr/>
    </dgm:pt>
    <dgm:pt modelId="{EDAB05A7-7335-4237-9E0B-78EE46FD239D}" type="pres">
      <dgm:prSet presAssocID="{60F2A67F-5775-4064-95D7-8B3589F44E07}" presName="tx1" presStyleLbl="revTx" presStyleIdx="3" presStyleCnt="6"/>
      <dgm:spPr/>
    </dgm:pt>
    <dgm:pt modelId="{6E2EDDDA-2E08-4622-B303-2121157D1832}" type="pres">
      <dgm:prSet presAssocID="{60F2A67F-5775-4064-95D7-8B3589F44E07}" presName="vert1" presStyleCnt="0"/>
      <dgm:spPr/>
    </dgm:pt>
    <dgm:pt modelId="{B1A6FA6F-F5FC-44D4-914D-BF4297168F69}" type="pres">
      <dgm:prSet presAssocID="{51E86BF4-223D-409F-AA65-CC15ACC5E0FD}" presName="thickLine" presStyleLbl="alignNode1" presStyleIdx="4" presStyleCnt="6"/>
      <dgm:spPr/>
    </dgm:pt>
    <dgm:pt modelId="{C4E975B9-94EF-460B-B385-F989B68B0E99}" type="pres">
      <dgm:prSet presAssocID="{51E86BF4-223D-409F-AA65-CC15ACC5E0FD}" presName="horz1" presStyleCnt="0"/>
      <dgm:spPr/>
    </dgm:pt>
    <dgm:pt modelId="{A42C338B-F224-4426-834D-E4412B9F7844}" type="pres">
      <dgm:prSet presAssocID="{51E86BF4-223D-409F-AA65-CC15ACC5E0FD}" presName="tx1" presStyleLbl="revTx" presStyleIdx="4" presStyleCnt="6"/>
      <dgm:spPr/>
    </dgm:pt>
    <dgm:pt modelId="{39BFAEBA-E937-4A15-8C33-A91940FC453F}" type="pres">
      <dgm:prSet presAssocID="{51E86BF4-223D-409F-AA65-CC15ACC5E0FD}" presName="vert1" presStyleCnt="0"/>
      <dgm:spPr/>
    </dgm:pt>
    <dgm:pt modelId="{53C1AC70-893D-4166-9462-27DDD121A3E8}" type="pres">
      <dgm:prSet presAssocID="{BB2D874C-E689-43AE-A5A0-E0C6F95FFCA5}" presName="thickLine" presStyleLbl="alignNode1" presStyleIdx="5" presStyleCnt="6"/>
      <dgm:spPr/>
    </dgm:pt>
    <dgm:pt modelId="{17799B64-44EC-4781-B28A-8F840F469821}" type="pres">
      <dgm:prSet presAssocID="{BB2D874C-E689-43AE-A5A0-E0C6F95FFCA5}" presName="horz1" presStyleCnt="0"/>
      <dgm:spPr/>
    </dgm:pt>
    <dgm:pt modelId="{1E79F3B6-4B0E-4112-8325-3121A1A0B7BD}" type="pres">
      <dgm:prSet presAssocID="{BB2D874C-E689-43AE-A5A0-E0C6F95FFCA5}" presName="tx1" presStyleLbl="revTx" presStyleIdx="5" presStyleCnt="6"/>
      <dgm:spPr/>
    </dgm:pt>
    <dgm:pt modelId="{1810D3D3-93B7-443B-ABD0-3B1A9539F419}" type="pres">
      <dgm:prSet presAssocID="{BB2D874C-E689-43AE-A5A0-E0C6F95FFCA5}" presName="vert1" presStyleCnt="0"/>
      <dgm:spPr/>
    </dgm:pt>
  </dgm:ptLst>
  <dgm:cxnLst>
    <dgm:cxn modelId="{277B3706-73E2-4DB1-AD8D-803EB083D69E}" type="presOf" srcId="{51E86BF4-223D-409F-AA65-CC15ACC5E0FD}" destId="{A42C338B-F224-4426-834D-E4412B9F7844}" srcOrd="0" destOrd="0" presId="urn:microsoft.com/office/officeart/2008/layout/LinedList"/>
    <dgm:cxn modelId="{19B4D111-A193-4394-865F-2F5FD0EBABDD}" type="presOf" srcId="{60F2A67F-5775-4064-95D7-8B3589F44E07}" destId="{EDAB05A7-7335-4237-9E0B-78EE46FD239D}" srcOrd="0" destOrd="0" presId="urn:microsoft.com/office/officeart/2008/layout/LinedList"/>
    <dgm:cxn modelId="{553B4613-F079-437C-914D-B2220013C4BF}" type="presOf" srcId="{16C15908-B85E-4456-B734-701318227DAD}" destId="{3A81E5D6-268C-4CA8-AA74-C4A4121C9989}" srcOrd="0" destOrd="0" presId="urn:microsoft.com/office/officeart/2008/layout/LinedList"/>
    <dgm:cxn modelId="{6535C724-F9CC-42A7-BD6A-7FD555CD6D4C}" srcId="{BC671CC9-E29A-4DB2-8237-AC8FBD06DAA2}" destId="{16C15908-B85E-4456-B734-701318227DAD}" srcOrd="1" destOrd="0" parTransId="{D2545CD5-F35C-407B-8949-2D7DF2437978}" sibTransId="{262747EB-03F3-440D-9208-87BBF461B39A}"/>
    <dgm:cxn modelId="{3BC2FE40-4C68-49ED-A84A-74B249232B66}" srcId="{BC671CC9-E29A-4DB2-8237-AC8FBD06DAA2}" destId="{BB2D874C-E689-43AE-A5A0-E0C6F95FFCA5}" srcOrd="5" destOrd="0" parTransId="{916328F1-851D-42D7-9E10-94E83545DCA0}" sibTransId="{409E44F8-269C-423B-B545-DEFA8D5545BE}"/>
    <dgm:cxn modelId="{6FCB855E-72A8-48E9-A159-04BAEB7BEC7F}" type="presOf" srcId="{7A5E9EA6-1B27-4907-894E-2D953C0F9C69}" destId="{58DC559A-D539-4869-9DA7-18B44380B5C3}" srcOrd="0" destOrd="0" presId="urn:microsoft.com/office/officeart/2008/layout/LinedList"/>
    <dgm:cxn modelId="{3E67EA49-1667-4556-A314-D82C51519996}" type="presOf" srcId="{EB521C21-4B69-42E9-919E-AF54B2C57066}" destId="{1D0CAF1C-E138-47D9-884E-EA695A147F59}" srcOrd="0" destOrd="0" presId="urn:microsoft.com/office/officeart/2008/layout/LinedList"/>
    <dgm:cxn modelId="{E730F358-43C0-41C5-9566-1558F597E96D}" srcId="{BC671CC9-E29A-4DB2-8237-AC8FBD06DAA2}" destId="{60F2A67F-5775-4064-95D7-8B3589F44E07}" srcOrd="3" destOrd="0" parTransId="{53931A34-2FB9-40DA-AD16-7DC0E918CC0D}" sibTransId="{5B2F849D-EE23-427E-98C1-6EA14D63FC5D}"/>
    <dgm:cxn modelId="{D937567A-6F65-482D-9642-240B783C2776}" type="presOf" srcId="{BC671CC9-E29A-4DB2-8237-AC8FBD06DAA2}" destId="{EBCE3514-FC9F-446D-9F1F-1D7E1FD14C1A}" srcOrd="0" destOrd="0" presId="urn:microsoft.com/office/officeart/2008/layout/LinedList"/>
    <dgm:cxn modelId="{89AF0F8A-EB54-4848-8554-F11512289041}" srcId="{BC671CC9-E29A-4DB2-8237-AC8FBD06DAA2}" destId="{51E86BF4-223D-409F-AA65-CC15ACC5E0FD}" srcOrd="4" destOrd="0" parTransId="{F0128996-2495-4A20-B58A-CA88A783CC06}" sibTransId="{3207A226-2B9A-4F37-8157-606DDFE3233C}"/>
    <dgm:cxn modelId="{65F14C91-1998-4446-B3BE-45B96B87355D}" type="presOf" srcId="{BB2D874C-E689-43AE-A5A0-E0C6F95FFCA5}" destId="{1E79F3B6-4B0E-4112-8325-3121A1A0B7BD}" srcOrd="0" destOrd="0" presId="urn:microsoft.com/office/officeart/2008/layout/LinedList"/>
    <dgm:cxn modelId="{14B168AE-8936-47EB-B63B-C03268E8B13A}" srcId="{BC671CC9-E29A-4DB2-8237-AC8FBD06DAA2}" destId="{EB521C21-4B69-42E9-919E-AF54B2C57066}" srcOrd="0" destOrd="0" parTransId="{B742D4D0-55A9-4069-A6B0-A303FB4DB954}" sibTransId="{7F6A73B3-7237-4C16-A990-F92FF6FBB69A}"/>
    <dgm:cxn modelId="{31A79DBB-FD12-4B77-99A1-827532957A87}" srcId="{BC671CC9-E29A-4DB2-8237-AC8FBD06DAA2}" destId="{7A5E9EA6-1B27-4907-894E-2D953C0F9C69}" srcOrd="2" destOrd="0" parTransId="{7889DACA-0D0C-44DE-9C85-EA9A0C982729}" sibTransId="{3B668E7E-537C-4F68-9787-1B6F9328BED7}"/>
    <dgm:cxn modelId="{FB757846-88A7-4920-8400-63C2E33B60BE}" type="presParOf" srcId="{EBCE3514-FC9F-446D-9F1F-1D7E1FD14C1A}" destId="{66D271EA-9D01-4088-B90B-E166C6F38490}" srcOrd="0" destOrd="0" presId="urn:microsoft.com/office/officeart/2008/layout/LinedList"/>
    <dgm:cxn modelId="{B33E17BD-73C8-4797-9991-B44870DC80E2}" type="presParOf" srcId="{EBCE3514-FC9F-446D-9F1F-1D7E1FD14C1A}" destId="{689742BD-0878-4B89-A2E4-E2361420D685}" srcOrd="1" destOrd="0" presId="urn:microsoft.com/office/officeart/2008/layout/LinedList"/>
    <dgm:cxn modelId="{C884BEDE-A19A-4606-985B-18EAB353CA6C}" type="presParOf" srcId="{689742BD-0878-4B89-A2E4-E2361420D685}" destId="{1D0CAF1C-E138-47D9-884E-EA695A147F59}" srcOrd="0" destOrd="0" presId="urn:microsoft.com/office/officeart/2008/layout/LinedList"/>
    <dgm:cxn modelId="{BAEFED77-088A-41FE-8B9B-8EC1951FF047}" type="presParOf" srcId="{689742BD-0878-4B89-A2E4-E2361420D685}" destId="{826D3792-FEB3-4FAD-BB52-F936DA6309DD}" srcOrd="1" destOrd="0" presId="urn:microsoft.com/office/officeart/2008/layout/LinedList"/>
    <dgm:cxn modelId="{C5ACA287-5D5F-4CFA-AA27-EE5701433322}" type="presParOf" srcId="{EBCE3514-FC9F-446D-9F1F-1D7E1FD14C1A}" destId="{6D261533-2ED7-43A2-A68C-14D9EF48AD22}" srcOrd="2" destOrd="0" presId="urn:microsoft.com/office/officeart/2008/layout/LinedList"/>
    <dgm:cxn modelId="{E2055E8D-6470-44A1-B0C2-287F02E9030B}" type="presParOf" srcId="{EBCE3514-FC9F-446D-9F1F-1D7E1FD14C1A}" destId="{5D06D38C-1ACC-4B85-8C6B-1FD6995FDD73}" srcOrd="3" destOrd="0" presId="urn:microsoft.com/office/officeart/2008/layout/LinedList"/>
    <dgm:cxn modelId="{3EEB8169-384F-4AE8-9227-C7A81D69ABD3}" type="presParOf" srcId="{5D06D38C-1ACC-4B85-8C6B-1FD6995FDD73}" destId="{3A81E5D6-268C-4CA8-AA74-C4A4121C9989}" srcOrd="0" destOrd="0" presId="urn:microsoft.com/office/officeart/2008/layout/LinedList"/>
    <dgm:cxn modelId="{F096A643-CD87-4E05-9951-0BCE4B10571C}" type="presParOf" srcId="{5D06D38C-1ACC-4B85-8C6B-1FD6995FDD73}" destId="{6F6FF6FE-BC46-45AD-85E4-1BBF542C5B63}" srcOrd="1" destOrd="0" presId="urn:microsoft.com/office/officeart/2008/layout/LinedList"/>
    <dgm:cxn modelId="{50265A47-778B-41FC-88F5-9CB513EEE606}" type="presParOf" srcId="{EBCE3514-FC9F-446D-9F1F-1D7E1FD14C1A}" destId="{FC3DD352-DB85-4F51-A1E0-3628CABB052C}" srcOrd="4" destOrd="0" presId="urn:microsoft.com/office/officeart/2008/layout/LinedList"/>
    <dgm:cxn modelId="{2BCCDB4F-3F3F-4C8A-9714-A20B668F1311}" type="presParOf" srcId="{EBCE3514-FC9F-446D-9F1F-1D7E1FD14C1A}" destId="{019A0F5A-C760-415D-AA91-ED3DB13E1F4B}" srcOrd="5" destOrd="0" presId="urn:microsoft.com/office/officeart/2008/layout/LinedList"/>
    <dgm:cxn modelId="{E9617B92-73FF-46C2-B429-0EDC575B1446}" type="presParOf" srcId="{019A0F5A-C760-415D-AA91-ED3DB13E1F4B}" destId="{58DC559A-D539-4869-9DA7-18B44380B5C3}" srcOrd="0" destOrd="0" presId="urn:microsoft.com/office/officeart/2008/layout/LinedList"/>
    <dgm:cxn modelId="{405B440B-2DAE-446F-A685-D59225523693}" type="presParOf" srcId="{019A0F5A-C760-415D-AA91-ED3DB13E1F4B}" destId="{9903B2CA-B7BB-451B-8229-6E7525D66B10}" srcOrd="1" destOrd="0" presId="urn:microsoft.com/office/officeart/2008/layout/LinedList"/>
    <dgm:cxn modelId="{FCAE0104-A689-47E9-BD17-592DF971BBCB}" type="presParOf" srcId="{EBCE3514-FC9F-446D-9F1F-1D7E1FD14C1A}" destId="{B83B2872-409D-49FC-8FA7-5C4242BDE68D}" srcOrd="6" destOrd="0" presId="urn:microsoft.com/office/officeart/2008/layout/LinedList"/>
    <dgm:cxn modelId="{DFE3FDA2-1FBD-445A-96CC-0A19F2DA40EB}" type="presParOf" srcId="{EBCE3514-FC9F-446D-9F1F-1D7E1FD14C1A}" destId="{E1970F8E-1A27-487A-AA74-AC1CB57D9AAF}" srcOrd="7" destOrd="0" presId="urn:microsoft.com/office/officeart/2008/layout/LinedList"/>
    <dgm:cxn modelId="{866FA605-05FB-425A-9409-57A651208BEB}" type="presParOf" srcId="{E1970F8E-1A27-487A-AA74-AC1CB57D9AAF}" destId="{EDAB05A7-7335-4237-9E0B-78EE46FD239D}" srcOrd="0" destOrd="0" presId="urn:microsoft.com/office/officeart/2008/layout/LinedList"/>
    <dgm:cxn modelId="{59A1E34E-8444-4516-8BA9-2ECC163AF958}" type="presParOf" srcId="{E1970F8E-1A27-487A-AA74-AC1CB57D9AAF}" destId="{6E2EDDDA-2E08-4622-B303-2121157D1832}" srcOrd="1" destOrd="0" presId="urn:microsoft.com/office/officeart/2008/layout/LinedList"/>
    <dgm:cxn modelId="{436DD621-F521-40C6-BED1-0E7EA0146EC9}" type="presParOf" srcId="{EBCE3514-FC9F-446D-9F1F-1D7E1FD14C1A}" destId="{B1A6FA6F-F5FC-44D4-914D-BF4297168F69}" srcOrd="8" destOrd="0" presId="urn:microsoft.com/office/officeart/2008/layout/LinedList"/>
    <dgm:cxn modelId="{E2AA1948-3FEE-46AF-AC77-70CB4C7B318F}" type="presParOf" srcId="{EBCE3514-FC9F-446D-9F1F-1D7E1FD14C1A}" destId="{C4E975B9-94EF-460B-B385-F989B68B0E99}" srcOrd="9" destOrd="0" presId="urn:microsoft.com/office/officeart/2008/layout/LinedList"/>
    <dgm:cxn modelId="{E253CF36-DF18-4DC7-8BB3-2F559E01DB77}" type="presParOf" srcId="{C4E975B9-94EF-460B-B385-F989B68B0E99}" destId="{A42C338B-F224-4426-834D-E4412B9F7844}" srcOrd="0" destOrd="0" presId="urn:microsoft.com/office/officeart/2008/layout/LinedList"/>
    <dgm:cxn modelId="{6BC46417-46F6-4285-9732-D9F6D32057EB}" type="presParOf" srcId="{C4E975B9-94EF-460B-B385-F989B68B0E99}" destId="{39BFAEBA-E937-4A15-8C33-A91940FC453F}" srcOrd="1" destOrd="0" presId="urn:microsoft.com/office/officeart/2008/layout/LinedList"/>
    <dgm:cxn modelId="{87DDC37F-2898-4192-81E0-22FCE78F80D2}" type="presParOf" srcId="{EBCE3514-FC9F-446D-9F1F-1D7E1FD14C1A}" destId="{53C1AC70-893D-4166-9462-27DDD121A3E8}" srcOrd="10" destOrd="0" presId="urn:microsoft.com/office/officeart/2008/layout/LinedList"/>
    <dgm:cxn modelId="{977C7DAB-E969-4B0E-89EC-703B1F4E6EB7}" type="presParOf" srcId="{EBCE3514-FC9F-446D-9F1F-1D7E1FD14C1A}" destId="{17799B64-44EC-4781-B28A-8F840F469821}" srcOrd="11" destOrd="0" presId="urn:microsoft.com/office/officeart/2008/layout/LinedList"/>
    <dgm:cxn modelId="{C56E1BA6-35A3-48AF-912A-4064A2454641}" type="presParOf" srcId="{17799B64-44EC-4781-B28A-8F840F469821}" destId="{1E79F3B6-4B0E-4112-8325-3121A1A0B7BD}" srcOrd="0" destOrd="0" presId="urn:microsoft.com/office/officeart/2008/layout/LinedList"/>
    <dgm:cxn modelId="{BFB770DE-64C5-44B8-8601-17E12F011624}" type="presParOf" srcId="{17799B64-44EC-4781-B28A-8F840F469821}" destId="{1810D3D3-93B7-443B-ABD0-3B1A9539F41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2145EB-C033-4CC9-BBE1-E776FADDB2C9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CAE41C-B83B-4488-80F0-0027FE954A5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i="0" cap="none" baseline="0" dirty="0"/>
            <a:t>Reducing harmful emissions with a GWP of approximately 60% lower than HFCs</a:t>
          </a:r>
          <a:endParaRPr lang="en-US" sz="1400" cap="none" baseline="0" dirty="0"/>
        </a:p>
      </dgm:t>
    </dgm:pt>
    <dgm:pt modelId="{295236CE-26F2-4189-A027-9384B0E82CC7}" type="parTrans" cxnId="{41E5EE95-6E1F-465C-8774-E9652D02DB44}">
      <dgm:prSet/>
      <dgm:spPr/>
      <dgm:t>
        <a:bodyPr/>
        <a:lstStyle/>
        <a:p>
          <a:endParaRPr lang="en-US"/>
        </a:p>
      </dgm:t>
    </dgm:pt>
    <dgm:pt modelId="{F9653BB2-0F15-4D87-A214-BBE6E9193A10}" type="sibTrans" cxnId="{41E5EE95-6E1F-465C-8774-E9652D02DB4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478F77E-F5FE-4931-9444-E14EA5F3BE1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i="0" cap="none" baseline="0" dirty="0"/>
            <a:t>Low-pressure, ultra-low GWP, zero ODP, HFO based refrigerant, R-513a and     R-515b</a:t>
          </a:r>
          <a:endParaRPr lang="en-US" sz="1400" cap="none" baseline="0" dirty="0"/>
        </a:p>
      </dgm:t>
    </dgm:pt>
    <dgm:pt modelId="{A4680B39-A83B-432A-984C-D4B4F2385B2E}" type="parTrans" cxnId="{6DE05B65-74F1-41DB-8DB3-07A466E5B0B7}">
      <dgm:prSet/>
      <dgm:spPr/>
      <dgm:t>
        <a:bodyPr/>
        <a:lstStyle/>
        <a:p>
          <a:endParaRPr lang="en-US"/>
        </a:p>
      </dgm:t>
    </dgm:pt>
    <dgm:pt modelId="{BD00BE4E-A60A-4483-8DCE-4CE54FD27517}" type="sibTrans" cxnId="{6DE05B65-74F1-41DB-8DB3-07A466E5B0B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CF6542C-9407-4D72-B672-B0854E9612A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b="1" i="0" cap="none" baseline="0" dirty="0"/>
            <a:t>Dramatically reduced refrigerant charge - maintaining a 50lb or lower (small stores etc.)</a:t>
          </a:r>
          <a:endParaRPr lang="en-US" sz="1400" cap="none" baseline="0" dirty="0"/>
        </a:p>
      </dgm:t>
    </dgm:pt>
    <dgm:pt modelId="{9E416FE7-973B-4550-B6FF-DD843B93674B}" type="parTrans" cxnId="{FA020F37-E3D8-4DB4-BC04-56D20B66BC68}">
      <dgm:prSet/>
      <dgm:spPr/>
      <dgm:t>
        <a:bodyPr/>
        <a:lstStyle/>
        <a:p>
          <a:endParaRPr lang="en-US"/>
        </a:p>
      </dgm:t>
    </dgm:pt>
    <dgm:pt modelId="{E91C64FD-9B23-4167-A2D1-FB2900FFE17D}" type="sibTrans" cxnId="{FA020F37-E3D8-4DB4-BC04-56D20B66BC68}">
      <dgm:prSet/>
      <dgm:spPr/>
      <dgm:t>
        <a:bodyPr/>
        <a:lstStyle/>
        <a:p>
          <a:endParaRPr lang="en-US"/>
        </a:p>
      </dgm:t>
    </dgm:pt>
    <dgm:pt modelId="{56113759-3FD3-4A0D-9D5C-A5CB18C20E93}" type="pres">
      <dgm:prSet presAssocID="{4B2145EB-C033-4CC9-BBE1-E776FADDB2C9}" presName="root" presStyleCnt="0">
        <dgm:presLayoutVars>
          <dgm:dir/>
          <dgm:resizeHandles val="exact"/>
        </dgm:presLayoutVars>
      </dgm:prSet>
      <dgm:spPr/>
    </dgm:pt>
    <dgm:pt modelId="{5689A489-F16C-446C-867A-35B306DAD004}" type="pres">
      <dgm:prSet presAssocID="{E9CAE41C-B83B-4488-80F0-0027FE954A5A}" presName="compNode" presStyleCnt="0"/>
      <dgm:spPr/>
    </dgm:pt>
    <dgm:pt modelId="{362FC57D-3C98-4F0A-BF11-A8966A98FBC9}" type="pres">
      <dgm:prSet presAssocID="{E9CAE41C-B83B-4488-80F0-0027FE954A5A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7A3411D-EA37-4226-AA2B-292A3CF9E9A7}" type="pres">
      <dgm:prSet presAssocID="{E9CAE41C-B83B-4488-80F0-0027FE954A5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61E35175-A407-49A3-8199-9F1B64E6E3E9}" type="pres">
      <dgm:prSet presAssocID="{E9CAE41C-B83B-4488-80F0-0027FE954A5A}" presName="spaceRect" presStyleCnt="0"/>
      <dgm:spPr/>
    </dgm:pt>
    <dgm:pt modelId="{45F9C10B-DC4B-4691-8755-52F57EBFD0DF}" type="pres">
      <dgm:prSet presAssocID="{E9CAE41C-B83B-4488-80F0-0027FE954A5A}" presName="textRect" presStyleLbl="revTx" presStyleIdx="0" presStyleCnt="3" custLinFactNeighborY="-12113">
        <dgm:presLayoutVars>
          <dgm:chMax val="1"/>
          <dgm:chPref val="1"/>
        </dgm:presLayoutVars>
      </dgm:prSet>
      <dgm:spPr/>
    </dgm:pt>
    <dgm:pt modelId="{56428CDE-DB63-4C35-8853-58099DF5EB23}" type="pres">
      <dgm:prSet presAssocID="{F9653BB2-0F15-4D87-A214-BBE6E9193A10}" presName="sibTrans" presStyleCnt="0"/>
      <dgm:spPr/>
    </dgm:pt>
    <dgm:pt modelId="{87A91B84-8B61-4CA0-8B5C-6EF27028A337}" type="pres">
      <dgm:prSet presAssocID="{E478F77E-F5FE-4931-9444-E14EA5F3BE11}" presName="compNode" presStyleCnt="0"/>
      <dgm:spPr/>
    </dgm:pt>
    <dgm:pt modelId="{F0FFE111-1000-4A34-9C6C-5A1724395017}" type="pres">
      <dgm:prSet presAssocID="{E478F77E-F5FE-4931-9444-E14EA5F3BE11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E7AA0444-1809-4E69-9BD2-4CD10871C9B6}" type="pres">
      <dgm:prSet presAssocID="{E478F77E-F5FE-4931-9444-E14EA5F3BE1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9AC040C8-2BFC-44AC-A0BC-8543F4110936}" type="pres">
      <dgm:prSet presAssocID="{E478F77E-F5FE-4931-9444-E14EA5F3BE11}" presName="spaceRect" presStyleCnt="0"/>
      <dgm:spPr/>
    </dgm:pt>
    <dgm:pt modelId="{B0114982-35DD-491F-BB22-427CFE73D16A}" type="pres">
      <dgm:prSet presAssocID="{E478F77E-F5FE-4931-9444-E14EA5F3BE11}" presName="textRect" presStyleLbl="revTx" presStyleIdx="1" presStyleCnt="3" custLinFactNeighborX="-912" custLinFactNeighborY="-6877">
        <dgm:presLayoutVars>
          <dgm:chMax val="1"/>
          <dgm:chPref val="1"/>
        </dgm:presLayoutVars>
      </dgm:prSet>
      <dgm:spPr/>
    </dgm:pt>
    <dgm:pt modelId="{2CBF9FAF-DA2A-4FD0-9FBE-9EA715908A24}" type="pres">
      <dgm:prSet presAssocID="{BD00BE4E-A60A-4483-8DCE-4CE54FD27517}" presName="sibTrans" presStyleCnt="0"/>
      <dgm:spPr/>
    </dgm:pt>
    <dgm:pt modelId="{656590AD-5AA1-42CE-A024-D2D095CCFBDF}" type="pres">
      <dgm:prSet presAssocID="{ECF6542C-9407-4D72-B672-B0854E9612A1}" presName="compNode" presStyleCnt="0"/>
      <dgm:spPr/>
    </dgm:pt>
    <dgm:pt modelId="{DA158A02-8CA4-41C2-8CF0-9D4C8585E68A}" type="pres">
      <dgm:prSet presAssocID="{ECF6542C-9407-4D72-B672-B0854E9612A1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39222C6-7FF3-4332-AE4C-654A0E567B20}" type="pres">
      <dgm:prSet presAssocID="{ECF6542C-9407-4D72-B672-B0854E9612A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ttery Charging"/>
        </a:ext>
      </dgm:extLst>
    </dgm:pt>
    <dgm:pt modelId="{EEFF68D3-FF9F-4C14-8992-60503E78CB38}" type="pres">
      <dgm:prSet presAssocID="{ECF6542C-9407-4D72-B672-B0854E9612A1}" presName="spaceRect" presStyleCnt="0"/>
      <dgm:spPr/>
    </dgm:pt>
    <dgm:pt modelId="{DEE44996-1528-43DE-8108-05D4C0827A03}" type="pres">
      <dgm:prSet presAssocID="{ECF6542C-9407-4D72-B672-B0854E9612A1}" presName="textRect" presStyleLbl="revTx" presStyleIdx="2" presStyleCnt="3" custLinFactNeighborX="1339" custLinFactNeighborY="-6877">
        <dgm:presLayoutVars>
          <dgm:chMax val="1"/>
          <dgm:chPref val="1"/>
        </dgm:presLayoutVars>
      </dgm:prSet>
      <dgm:spPr/>
    </dgm:pt>
  </dgm:ptLst>
  <dgm:cxnLst>
    <dgm:cxn modelId="{FA020F37-E3D8-4DB4-BC04-56D20B66BC68}" srcId="{4B2145EB-C033-4CC9-BBE1-E776FADDB2C9}" destId="{ECF6542C-9407-4D72-B672-B0854E9612A1}" srcOrd="2" destOrd="0" parTransId="{9E416FE7-973B-4550-B6FF-DD843B93674B}" sibTransId="{E91C64FD-9B23-4167-A2D1-FB2900FFE17D}"/>
    <dgm:cxn modelId="{6DE05B65-74F1-41DB-8DB3-07A466E5B0B7}" srcId="{4B2145EB-C033-4CC9-BBE1-E776FADDB2C9}" destId="{E478F77E-F5FE-4931-9444-E14EA5F3BE11}" srcOrd="1" destOrd="0" parTransId="{A4680B39-A83B-432A-984C-D4B4F2385B2E}" sibTransId="{BD00BE4E-A60A-4483-8DCE-4CE54FD27517}"/>
    <dgm:cxn modelId="{7D04BA8B-BB8B-498D-831A-24DF910CE605}" type="presOf" srcId="{ECF6542C-9407-4D72-B672-B0854E9612A1}" destId="{DEE44996-1528-43DE-8108-05D4C0827A03}" srcOrd="0" destOrd="0" presId="urn:microsoft.com/office/officeart/2018/5/layout/IconLeafLabelList"/>
    <dgm:cxn modelId="{41E5EE95-6E1F-465C-8774-E9652D02DB44}" srcId="{4B2145EB-C033-4CC9-BBE1-E776FADDB2C9}" destId="{E9CAE41C-B83B-4488-80F0-0027FE954A5A}" srcOrd="0" destOrd="0" parTransId="{295236CE-26F2-4189-A027-9384B0E82CC7}" sibTransId="{F9653BB2-0F15-4D87-A214-BBE6E9193A10}"/>
    <dgm:cxn modelId="{C08B23CC-2E3B-4614-87BC-BA68E5DAE618}" type="presOf" srcId="{E9CAE41C-B83B-4488-80F0-0027FE954A5A}" destId="{45F9C10B-DC4B-4691-8755-52F57EBFD0DF}" srcOrd="0" destOrd="0" presId="urn:microsoft.com/office/officeart/2018/5/layout/IconLeafLabelList"/>
    <dgm:cxn modelId="{0EAF54D0-1192-47BE-B0BC-5FF2A014BCE8}" type="presOf" srcId="{E478F77E-F5FE-4931-9444-E14EA5F3BE11}" destId="{B0114982-35DD-491F-BB22-427CFE73D16A}" srcOrd="0" destOrd="0" presId="urn:microsoft.com/office/officeart/2018/5/layout/IconLeafLabelList"/>
    <dgm:cxn modelId="{6215B8F0-93B2-483F-AA98-DE9FD2A75C2E}" type="presOf" srcId="{4B2145EB-C033-4CC9-BBE1-E776FADDB2C9}" destId="{56113759-3FD3-4A0D-9D5C-A5CB18C20E93}" srcOrd="0" destOrd="0" presId="urn:microsoft.com/office/officeart/2018/5/layout/IconLeafLabelList"/>
    <dgm:cxn modelId="{398C306E-A510-4F96-80EF-02C2A6739324}" type="presParOf" srcId="{56113759-3FD3-4A0D-9D5C-A5CB18C20E93}" destId="{5689A489-F16C-446C-867A-35B306DAD004}" srcOrd="0" destOrd="0" presId="urn:microsoft.com/office/officeart/2018/5/layout/IconLeafLabelList"/>
    <dgm:cxn modelId="{2102DCA9-6616-434A-B801-F380882C373B}" type="presParOf" srcId="{5689A489-F16C-446C-867A-35B306DAD004}" destId="{362FC57D-3C98-4F0A-BF11-A8966A98FBC9}" srcOrd="0" destOrd="0" presId="urn:microsoft.com/office/officeart/2018/5/layout/IconLeafLabelList"/>
    <dgm:cxn modelId="{1E79C34F-232F-4ABC-97E1-6CED6E3EB720}" type="presParOf" srcId="{5689A489-F16C-446C-867A-35B306DAD004}" destId="{C7A3411D-EA37-4226-AA2B-292A3CF9E9A7}" srcOrd="1" destOrd="0" presId="urn:microsoft.com/office/officeart/2018/5/layout/IconLeafLabelList"/>
    <dgm:cxn modelId="{51FE10EA-BE34-4A08-8480-ECD33B457CDE}" type="presParOf" srcId="{5689A489-F16C-446C-867A-35B306DAD004}" destId="{61E35175-A407-49A3-8199-9F1B64E6E3E9}" srcOrd="2" destOrd="0" presId="urn:microsoft.com/office/officeart/2018/5/layout/IconLeafLabelList"/>
    <dgm:cxn modelId="{07572A18-C247-409C-8E62-C97BF4036AE9}" type="presParOf" srcId="{5689A489-F16C-446C-867A-35B306DAD004}" destId="{45F9C10B-DC4B-4691-8755-52F57EBFD0DF}" srcOrd="3" destOrd="0" presId="urn:microsoft.com/office/officeart/2018/5/layout/IconLeafLabelList"/>
    <dgm:cxn modelId="{4A885EF4-6006-45D7-B991-D561E2BEACB3}" type="presParOf" srcId="{56113759-3FD3-4A0D-9D5C-A5CB18C20E93}" destId="{56428CDE-DB63-4C35-8853-58099DF5EB23}" srcOrd="1" destOrd="0" presId="urn:microsoft.com/office/officeart/2018/5/layout/IconLeafLabelList"/>
    <dgm:cxn modelId="{A30003CA-E1CD-409A-9FA2-9CF2CDE138E4}" type="presParOf" srcId="{56113759-3FD3-4A0D-9D5C-A5CB18C20E93}" destId="{87A91B84-8B61-4CA0-8B5C-6EF27028A337}" srcOrd="2" destOrd="0" presId="urn:microsoft.com/office/officeart/2018/5/layout/IconLeafLabelList"/>
    <dgm:cxn modelId="{35BE59C7-3A08-4684-AB04-8AF3DDA9EE74}" type="presParOf" srcId="{87A91B84-8B61-4CA0-8B5C-6EF27028A337}" destId="{F0FFE111-1000-4A34-9C6C-5A1724395017}" srcOrd="0" destOrd="0" presId="urn:microsoft.com/office/officeart/2018/5/layout/IconLeafLabelList"/>
    <dgm:cxn modelId="{B3458008-CCB2-471B-BB6D-4FA2703CDE27}" type="presParOf" srcId="{87A91B84-8B61-4CA0-8B5C-6EF27028A337}" destId="{E7AA0444-1809-4E69-9BD2-4CD10871C9B6}" srcOrd="1" destOrd="0" presId="urn:microsoft.com/office/officeart/2018/5/layout/IconLeafLabelList"/>
    <dgm:cxn modelId="{5F4E69B4-1740-472F-83D6-8A1A7347F5D7}" type="presParOf" srcId="{87A91B84-8B61-4CA0-8B5C-6EF27028A337}" destId="{9AC040C8-2BFC-44AC-A0BC-8543F4110936}" srcOrd="2" destOrd="0" presId="urn:microsoft.com/office/officeart/2018/5/layout/IconLeafLabelList"/>
    <dgm:cxn modelId="{9BC4F0A4-BB5F-4E1F-B79F-FD508F8574DF}" type="presParOf" srcId="{87A91B84-8B61-4CA0-8B5C-6EF27028A337}" destId="{B0114982-35DD-491F-BB22-427CFE73D16A}" srcOrd="3" destOrd="0" presId="urn:microsoft.com/office/officeart/2018/5/layout/IconLeafLabelList"/>
    <dgm:cxn modelId="{AE080130-BA61-4E0E-AF8B-647755A320AF}" type="presParOf" srcId="{56113759-3FD3-4A0D-9D5C-A5CB18C20E93}" destId="{2CBF9FAF-DA2A-4FD0-9FBE-9EA715908A24}" srcOrd="3" destOrd="0" presId="urn:microsoft.com/office/officeart/2018/5/layout/IconLeafLabelList"/>
    <dgm:cxn modelId="{E401110C-788E-4DB2-93B7-F7D5211908F7}" type="presParOf" srcId="{56113759-3FD3-4A0D-9D5C-A5CB18C20E93}" destId="{656590AD-5AA1-42CE-A024-D2D095CCFBDF}" srcOrd="4" destOrd="0" presId="urn:microsoft.com/office/officeart/2018/5/layout/IconLeafLabelList"/>
    <dgm:cxn modelId="{AFFCE5F8-0282-4D17-8C35-55C1ABF6B860}" type="presParOf" srcId="{656590AD-5AA1-42CE-A024-D2D095CCFBDF}" destId="{DA158A02-8CA4-41C2-8CF0-9D4C8585E68A}" srcOrd="0" destOrd="0" presId="urn:microsoft.com/office/officeart/2018/5/layout/IconLeafLabelList"/>
    <dgm:cxn modelId="{A4A9878B-36B3-47EC-9668-A69FD538AA38}" type="presParOf" srcId="{656590AD-5AA1-42CE-A024-D2D095CCFBDF}" destId="{839222C6-7FF3-4332-AE4C-654A0E567B20}" srcOrd="1" destOrd="0" presId="urn:microsoft.com/office/officeart/2018/5/layout/IconLeafLabelList"/>
    <dgm:cxn modelId="{0396E707-BCC5-4B5A-99C1-48473E5847A0}" type="presParOf" srcId="{656590AD-5AA1-42CE-A024-D2D095CCFBDF}" destId="{EEFF68D3-FF9F-4C14-8992-60503E78CB38}" srcOrd="2" destOrd="0" presId="urn:microsoft.com/office/officeart/2018/5/layout/IconLeafLabelList"/>
    <dgm:cxn modelId="{767DE2FA-2B3C-49C8-8196-5E5AC7E87474}" type="presParOf" srcId="{656590AD-5AA1-42CE-A024-D2D095CCFBDF}" destId="{DEE44996-1528-43DE-8108-05D4C0827A03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9D74F4-42B7-47A0-9E5D-B8599DC57E2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3C4A407-4A47-460E-A1D9-6075A3E70172}">
      <dgm:prSet custT="1"/>
      <dgm:spPr/>
      <dgm:t>
        <a:bodyPr/>
        <a:lstStyle/>
        <a:p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Auto-configuring system requiring no programming for valves</a:t>
          </a:r>
        </a:p>
      </dgm:t>
    </dgm:pt>
    <dgm:pt modelId="{6080E9BC-430F-4A18-8973-FAC2FD4BFC8D}" type="parTrans" cxnId="{BB6F3B5F-153D-412F-A7FD-9AD628C046F9}">
      <dgm:prSet/>
      <dgm:spPr/>
      <dgm:t>
        <a:bodyPr/>
        <a:lstStyle/>
        <a:p>
          <a:endParaRPr lang="en-US"/>
        </a:p>
      </dgm:t>
    </dgm:pt>
    <dgm:pt modelId="{23211FFF-085F-4728-BF5E-008D019B2502}" type="sibTrans" cxnId="{BB6F3B5F-153D-412F-A7FD-9AD628C046F9}">
      <dgm:prSet/>
      <dgm:spPr/>
      <dgm:t>
        <a:bodyPr/>
        <a:lstStyle/>
        <a:p>
          <a:endParaRPr lang="en-US"/>
        </a:p>
      </dgm:t>
    </dgm:pt>
    <dgm:pt modelId="{244945B3-C849-437A-A50A-F1C650D10260}">
      <dgm:prSet custT="1"/>
      <dgm:spPr/>
      <dgm:t>
        <a:bodyPr/>
        <a:lstStyle/>
        <a:p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Bipolar, fully hermetic electronic expansion valve, integrated with Sensori Control optimizes the control of refrigerant</a:t>
          </a:r>
        </a:p>
      </dgm:t>
    </dgm:pt>
    <dgm:pt modelId="{6F089EF5-F337-403F-8419-76F520B6550A}" type="parTrans" cxnId="{46D1F5C7-8004-4174-9E22-E7C15D425590}">
      <dgm:prSet/>
      <dgm:spPr/>
      <dgm:t>
        <a:bodyPr/>
        <a:lstStyle/>
        <a:p>
          <a:endParaRPr lang="en-US"/>
        </a:p>
      </dgm:t>
    </dgm:pt>
    <dgm:pt modelId="{39E391DE-E0A3-4099-8079-B478A18470AA}" type="sibTrans" cxnId="{46D1F5C7-8004-4174-9E22-E7C15D425590}">
      <dgm:prSet/>
      <dgm:spPr/>
      <dgm:t>
        <a:bodyPr/>
        <a:lstStyle/>
        <a:p>
          <a:endParaRPr lang="en-US"/>
        </a:p>
      </dgm:t>
    </dgm:pt>
    <dgm:pt modelId="{9FFE09EE-A94D-4F90-BF2D-6515B12B73B7}">
      <dgm:prSet custT="1"/>
      <dgm:spPr/>
      <dgm:t>
        <a:bodyPr/>
        <a:lstStyle/>
        <a:p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No solenoid valves</a:t>
          </a:r>
        </a:p>
      </dgm:t>
    </dgm:pt>
    <dgm:pt modelId="{401C668C-731D-4432-9287-A90CD3EDC53B}" type="parTrans" cxnId="{CA4FC38A-1784-4DF5-89EC-AE4E6B3E8F6F}">
      <dgm:prSet/>
      <dgm:spPr/>
      <dgm:t>
        <a:bodyPr/>
        <a:lstStyle/>
        <a:p>
          <a:endParaRPr lang="en-US"/>
        </a:p>
      </dgm:t>
    </dgm:pt>
    <dgm:pt modelId="{B28F656B-4CDB-40B9-9161-17378CCF4E24}" type="sibTrans" cxnId="{CA4FC38A-1784-4DF5-89EC-AE4E6B3E8F6F}">
      <dgm:prSet/>
      <dgm:spPr/>
      <dgm:t>
        <a:bodyPr/>
        <a:lstStyle/>
        <a:p>
          <a:endParaRPr lang="en-US"/>
        </a:p>
      </dgm:t>
    </dgm:pt>
    <dgm:pt modelId="{136F7728-1AAB-450B-B9DC-B7F5D9D3CB2C}" type="pres">
      <dgm:prSet presAssocID="{2B9D74F4-42B7-47A0-9E5D-B8599DC57E2F}" presName="vert0" presStyleCnt="0">
        <dgm:presLayoutVars>
          <dgm:dir/>
          <dgm:animOne val="branch"/>
          <dgm:animLvl val="lvl"/>
        </dgm:presLayoutVars>
      </dgm:prSet>
      <dgm:spPr/>
    </dgm:pt>
    <dgm:pt modelId="{01035834-44AC-46D4-9399-FFB050C36FCA}" type="pres">
      <dgm:prSet presAssocID="{A3C4A407-4A47-460E-A1D9-6075A3E70172}" presName="thickLine" presStyleLbl="alignNode1" presStyleIdx="0" presStyleCnt="3"/>
      <dgm:spPr/>
    </dgm:pt>
    <dgm:pt modelId="{7FF18BFE-572C-4C22-AB27-EFF37EFA8ED6}" type="pres">
      <dgm:prSet presAssocID="{A3C4A407-4A47-460E-A1D9-6075A3E70172}" presName="horz1" presStyleCnt="0"/>
      <dgm:spPr/>
    </dgm:pt>
    <dgm:pt modelId="{557B6F59-A133-4E96-A57A-55F6D840962D}" type="pres">
      <dgm:prSet presAssocID="{A3C4A407-4A47-460E-A1D9-6075A3E70172}" presName="tx1" presStyleLbl="revTx" presStyleIdx="0" presStyleCnt="3" custScaleX="99809" custScaleY="37863"/>
      <dgm:spPr/>
    </dgm:pt>
    <dgm:pt modelId="{A373DEDD-D69C-4356-B9FD-2DD6B5D6E696}" type="pres">
      <dgm:prSet presAssocID="{A3C4A407-4A47-460E-A1D9-6075A3E70172}" presName="vert1" presStyleCnt="0"/>
      <dgm:spPr/>
    </dgm:pt>
    <dgm:pt modelId="{542AED80-D3AF-44B8-90DD-1C60C245B5B6}" type="pres">
      <dgm:prSet presAssocID="{244945B3-C849-437A-A50A-F1C650D10260}" presName="thickLine" presStyleLbl="alignNode1" presStyleIdx="1" presStyleCnt="3"/>
      <dgm:spPr/>
    </dgm:pt>
    <dgm:pt modelId="{11CAEDA1-3B74-402A-ABB8-5A26144D9773}" type="pres">
      <dgm:prSet presAssocID="{244945B3-C849-437A-A50A-F1C650D10260}" presName="horz1" presStyleCnt="0"/>
      <dgm:spPr/>
    </dgm:pt>
    <dgm:pt modelId="{B99E6F35-2101-4E18-A64E-267D98D4FFDC}" type="pres">
      <dgm:prSet presAssocID="{244945B3-C849-437A-A50A-F1C650D10260}" presName="tx1" presStyleLbl="revTx" presStyleIdx="1" presStyleCnt="3" custScaleY="53955"/>
      <dgm:spPr/>
    </dgm:pt>
    <dgm:pt modelId="{EF39A8F7-5410-419D-9E83-8D161BA86432}" type="pres">
      <dgm:prSet presAssocID="{244945B3-C849-437A-A50A-F1C650D10260}" presName="vert1" presStyleCnt="0"/>
      <dgm:spPr/>
    </dgm:pt>
    <dgm:pt modelId="{86E5ED4A-C0BA-43F1-9726-0932141115FD}" type="pres">
      <dgm:prSet presAssocID="{9FFE09EE-A94D-4F90-BF2D-6515B12B73B7}" presName="thickLine" presStyleLbl="alignNode1" presStyleIdx="2" presStyleCnt="3"/>
      <dgm:spPr/>
    </dgm:pt>
    <dgm:pt modelId="{68D4BE7F-32F7-46B0-9052-260CAA1ADF8B}" type="pres">
      <dgm:prSet presAssocID="{9FFE09EE-A94D-4F90-BF2D-6515B12B73B7}" presName="horz1" presStyleCnt="0"/>
      <dgm:spPr/>
    </dgm:pt>
    <dgm:pt modelId="{06DDF508-616E-4091-AE1B-C8A35AD55DF5}" type="pres">
      <dgm:prSet presAssocID="{9FFE09EE-A94D-4F90-BF2D-6515B12B73B7}" presName="tx1" presStyleLbl="revTx" presStyleIdx="2" presStyleCnt="3" custScaleY="60479"/>
      <dgm:spPr/>
    </dgm:pt>
    <dgm:pt modelId="{606A8B50-1F71-4D38-BEC4-3C874DC61D69}" type="pres">
      <dgm:prSet presAssocID="{9FFE09EE-A94D-4F90-BF2D-6515B12B73B7}" presName="vert1" presStyleCnt="0"/>
      <dgm:spPr/>
    </dgm:pt>
  </dgm:ptLst>
  <dgm:cxnLst>
    <dgm:cxn modelId="{BB6F3B5F-153D-412F-A7FD-9AD628C046F9}" srcId="{2B9D74F4-42B7-47A0-9E5D-B8599DC57E2F}" destId="{A3C4A407-4A47-460E-A1D9-6075A3E70172}" srcOrd="0" destOrd="0" parTransId="{6080E9BC-430F-4A18-8973-FAC2FD4BFC8D}" sibTransId="{23211FFF-085F-4728-BF5E-008D019B2502}"/>
    <dgm:cxn modelId="{4631106C-BF3D-499A-AC0B-E6B825F7C3CC}" type="presOf" srcId="{A3C4A407-4A47-460E-A1D9-6075A3E70172}" destId="{557B6F59-A133-4E96-A57A-55F6D840962D}" srcOrd="0" destOrd="0" presId="urn:microsoft.com/office/officeart/2008/layout/LinedList"/>
    <dgm:cxn modelId="{1463B34E-AEF3-4225-AD29-75B08BA28E3C}" type="presOf" srcId="{2B9D74F4-42B7-47A0-9E5D-B8599DC57E2F}" destId="{136F7728-1AAB-450B-B9DC-B7F5D9D3CB2C}" srcOrd="0" destOrd="0" presId="urn:microsoft.com/office/officeart/2008/layout/LinedList"/>
    <dgm:cxn modelId="{CA4FC38A-1784-4DF5-89EC-AE4E6B3E8F6F}" srcId="{2B9D74F4-42B7-47A0-9E5D-B8599DC57E2F}" destId="{9FFE09EE-A94D-4F90-BF2D-6515B12B73B7}" srcOrd="2" destOrd="0" parTransId="{401C668C-731D-4432-9287-A90CD3EDC53B}" sibTransId="{B28F656B-4CDB-40B9-9161-17378CCF4E24}"/>
    <dgm:cxn modelId="{B32AEAC6-44E1-4482-9607-C9717BEF0C5E}" type="presOf" srcId="{244945B3-C849-437A-A50A-F1C650D10260}" destId="{B99E6F35-2101-4E18-A64E-267D98D4FFDC}" srcOrd="0" destOrd="0" presId="urn:microsoft.com/office/officeart/2008/layout/LinedList"/>
    <dgm:cxn modelId="{46D1F5C7-8004-4174-9E22-E7C15D425590}" srcId="{2B9D74F4-42B7-47A0-9E5D-B8599DC57E2F}" destId="{244945B3-C849-437A-A50A-F1C650D10260}" srcOrd="1" destOrd="0" parTransId="{6F089EF5-F337-403F-8419-76F520B6550A}" sibTransId="{39E391DE-E0A3-4099-8079-B478A18470AA}"/>
    <dgm:cxn modelId="{AD1B8EE7-9376-4D86-B06D-DDC05853858C}" type="presOf" srcId="{9FFE09EE-A94D-4F90-BF2D-6515B12B73B7}" destId="{06DDF508-616E-4091-AE1B-C8A35AD55DF5}" srcOrd="0" destOrd="0" presId="urn:microsoft.com/office/officeart/2008/layout/LinedList"/>
    <dgm:cxn modelId="{99B6C91E-D4C4-4885-9D61-1F5A6851A222}" type="presParOf" srcId="{136F7728-1AAB-450B-B9DC-B7F5D9D3CB2C}" destId="{01035834-44AC-46D4-9399-FFB050C36FCA}" srcOrd="0" destOrd="0" presId="urn:microsoft.com/office/officeart/2008/layout/LinedList"/>
    <dgm:cxn modelId="{E540F926-DB84-4080-B9E5-ACC34D02282D}" type="presParOf" srcId="{136F7728-1AAB-450B-B9DC-B7F5D9D3CB2C}" destId="{7FF18BFE-572C-4C22-AB27-EFF37EFA8ED6}" srcOrd="1" destOrd="0" presId="urn:microsoft.com/office/officeart/2008/layout/LinedList"/>
    <dgm:cxn modelId="{A4D9D873-67A8-46CF-8131-E4FB28407C37}" type="presParOf" srcId="{7FF18BFE-572C-4C22-AB27-EFF37EFA8ED6}" destId="{557B6F59-A133-4E96-A57A-55F6D840962D}" srcOrd="0" destOrd="0" presId="urn:microsoft.com/office/officeart/2008/layout/LinedList"/>
    <dgm:cxn modelId="{EDF4A295-1DB5-4B71-B93E-52CD1ACBD9DF}" type="presParOf" srcId="{7FF18BFE-572C-4C22-AB27-EFF37EFA8ED6}" destId="{A373DEDD-D69C-4356-B9FD-2DD6B5D6E696}" srcOrd="1" destOrd="0" presId="urn:microsoft.com/office/officeart/2008/layout/LinedList"/>
    <dgm:cxn modelId="{69DE27BE-F5E1-48E9-8718-983BC1439338}" type="presParOf" srcId="{136F7728-1AAB-450B-B9DC-B7F5D9D3CB2C}" destId="{542AED80-D3AF-44B8-90DD-1C60C245B5B6}" srcOrd="2" destOrd="0" presId="urn:microsoft.com/office/officeart/2008/layout/LinedList"/>
    <dgm:cxn modelId="{9F16710E-28EE-4235-8A14-F82D6F7912BB}" type="presParOf" srcId="{136F7728-1AAB-450B-B9DC-B7F5D9D3CB2C}" destId="{11CAEDA1-3B74-402A-ABB8-5A26144D9773}" srcOrd="3" destOrd="0" presId="urn:microsoft.com/office/officeart/2008/layout/LinedList"/>
    <dgm:cxn modelId="{A8020419-7FDC-49E2-964C-557F37D33BCC}" type="presParOf" srcId="{11CAEDA1-3B74-402A-ABB8-5A26144D9773}" destId="{B99E6F35-2101-4E18-A64E-267D98D4FFDC}" srcOrd="0" destOrd="0" presId="urn:microsoft.com/office/officeart/2008/layout/LinedList"/>
    <dgm:cxn modelId="{E9F0AF3C-023F-4822-BF42-16A31A5475C4}" type="presParOf" srcId="{11CAEDA1-3B74-402A-ABB8-5A26144D9773}" destId="{EF39A8F7-5410-419D-9E83-8D161BA86432}" srcOrd="1" destOrd="0" presId="urn:microsoft.com/office/officeart/2008/layout/LinedList"/>
    <dgm:cxn modelId="{8594D4D1-A41C-4BF3-8CD5-99FEB0B646F7}" type="presParOf" srcId="{136F7728-1AAB-450B-B9DC-B7F5D9D3CB2C}" destId="{86E5ED4A-C0BA-43F1-9726-0932141115FD}" srcOrd="4" destOrd="0" presId="urn:microsoft.com/office/officeart/2008/layout/LinedList"/>
    <dgm:cxn modelId="{0080BC63-2EB7-47FA-AFDF-BDC75AF0FADB}" type="presParOf" srcId="{136F7728-1AAB-450B-B9DC-B7F5D9D3CB2C}" destId="{68D4BE7F-32F7-46B0-9052-260CAA1ADF8B}" srcOrd="5" destOrd="0" presId="urn:microsoft.com/office/officeart/2008/layout/LinedList"/>
    <dgm:cxn modelId="{27D6B0A3-2E1B-41F2-BE4A-E5FF7D42E22E}" type="presParOf" srcId="{68D4BE7F-32F7-46B0-9052-260CAA1ADF8B}" destId="{06DDF508-616E-4091-AE1B-C8A35AD55DF5}" srcOrd="0" destOrd="0" presId="urn:microsoft.com/office/officeart/2008/layout/LinedList"/>
    <dgm:cxn modelId="{7CAF7437-79EB-40A5-B495-072456588711}" type="presParOf" srcId="{68D4BE7F-32F7-46B0-9052-260CAA1ADF8B}" destId="{606A8B50-1F71-4D38-BEC4-3C874DC61D6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9D74F4-42B7-47A0-9E5D-B8599DC57E2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3C4A407-4A47-460E-A1D9-6075A3E70172}">
      <dgm:prSet custT="1"/>
      <dgm:spPr/>
      <dgm:t>
        <a:bodyPr/>
        <a:lstStyle/>
        <a:p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Smooth start-up and shut-down processes</a:t>
          </a:r>
        </a:p>
      </dgm:t>
    </dgm:pt>
    <dgm:pt modelId="{6080E9BC-430F-4A18-8973-FAC2FD4BFC8D}" type="parTrans" cxnId="{BB6F3B5F-153D-412F-A7FD-9AD628C046F9}">
      <dgm:prSet/>
      <dgm:spPr/>
      <dgm:t>
        <a:bodyPr/>
        <a:lstStyle/>
        <a:p>
          <a:endParaRPr lang="en-US"/>
        </a:p>
      </dgm:t>
    </dgm:pt>
    <dgm:pt modelId="{23211FFF-085F-4728-BF5E-008D019B2502}" type="sibTrans" cxnId="{BB6F3B5F-153D-412F-A7FD-9AD628C046F9}">
      <dgm:prSet/>
      <dgm:spPr/>
      <dgm:t>
        <a:bodyPr/>
        <a:lstStyle/>
        <a:p>
          <a:endParaRPr lang="en-US"/>
        </a:p>
      </dgm:t>
    </dgm:pt>
    <dgm:pt modelId="{244945B3-C849-437A-A50A-F1C650D10260}">
      <dgm:prSet custT="1"/>
      <dgm:spPr/>
      <dgm:t>
        <a:bodyPr/>
        <a:lstStyle/>
        <a:p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elimination of system hammering, and cycle vibration</a:t>
          </a:r>
        </a:p>
      </dgm:t>
    </dgm:pt>
    <dgm:pt modelId="{6F089EF5-F337-403F-8419-76F520B6550A}" type="parTrans" cxnId="{46D1F5C7-8004-4174-9E22-E7C15D425590}">
      <dgm:prSet/>
      <dgm:spPr/>
      <dgm:t>
        <a:bodyPr/>
        <a:lstStyle/>
        <a:p>
          <a:endParaRPr lang="en-US"/>
        </a:p>
      </dgm:t>
    </dgm:pt>
    <dgm:pt modelId="{39E391DE-E0A3-4099-8079-B478A18470AA}" type="sibTrans" cxnId="{46D1F5C7-8004-4174-9E22-E7C15D425590}">
      <dgm:prSet/>
      <dgm:spPr/>
      <dgm:t>
        <a:bodyPr/>
        <a:lstStyle/>
        <a:p>
          <a:endParaRPr lang="en-US"/>
        </a:p>
      </dgm:t>
    </dgm:pt>
    <dgm:pt modelId="{9FFE09EE-A94D-4F90-BF2D-6515B12B73B7}">
      <dgm:prSet custT="1"/>
      <dgm:spPr/>
      <dgm:t>
        <a:bodyPr/>
        <a:lstStyle/>
        <a:p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optimize the operation of compressors and condenser fans</a:t>
          </a:r>
        </a:p>
      </dgm:t>
    </dgm:pt>
    <dgm:pt modelId="{401C668C-731D-4432-9287-A90CD3EDC53B}" type="parTrans" cxnId="{CA4FC38A-1784-4DF5-89EC-AE4E6B3E8F6F}">
      <dgm:prSet/>
      <dgm:spPr/>
      <dgm:t>
        <a:bodyPr/>
        <a:lstStyle/>
        <a:p>
          <a:endParaRPr lang="en-US"/>
        </a:p>
      </dgm:t>
    </dgm:pt>
    <dgm:pt modelId="{B28F656B-4CDB-40B9-9161-17378CCF4E24}" type="sibTrans" cxnId="{CA4FC38A-1784-4DF5-89EC-AE4E6B3E8F6F}">
      <dgm:prSet/>
      <dgm:spPr/>
      <dgm:t>
        <a:bodyPr/>
        <a:lstStyle/>
        <a:p>
          <a:endParaRPr lang="en-US"/>
        </a:p>
      </dgm:t>
    </dgm:pt>
    <dgm:pt modelId="{136F7728-1AAB-450B-B9DC-B7F5D9D3CB2C}" type="pres">
      <dgm:prSet presAssocID="{2B9D74F4-42B7-47A0-9E5D-B8599DC57E2F}" presName="vert0" presStyleCnt="0">
        <dgm:presLayoutVars>
          <dgm:dir/>
          <dgm:animOne val="branch"/>
          <dgm:animLvl val="lvl"/>
        </dgm:presLayoutVars>
      </dgm:prSet>
      <dgm:spPr/>
    </dgm:pt>
    <dgm:pt modelId="{01035834-44AC-46D4-9399-FFB050C36FCA}" type="pres">
      <dgm:prSet presAssocID="{A3C4A407-4A47-460E-A1D9-6075A3E70172}" presName="thickLine" presStyleLbl="alignNode1" presStyleIdx="0" presStyleCnt="3"/>
      <dgm:spPr/>
    </dgm:pt>
    <dgm:pt modelId="{7FF18BFE-572C-4C22-AB27-EFF37EFA8ED6}" type="pres">
      <dgm:prSet presAssocID="{A3C4A407-4A47-460E-A1D9-6075A3E70172}" presName="horz1" presStyleCnt="0"/>
      <dgm:spPr/>
    </dgm:pt>
    <dgm:pt modelId="{557B6F59-A133-4E96-A57A-55F6D840962D}" type="pres">
      <dgm:prSet presAssocID="{A3C4A407-4A47-460E-A1D9-6075A3E70172}" presName="tx1" presStyleLbl="revTx" presStyleIdx="0" presStyleCnt="3" custScaleX="99809" custScaleY="92080"/>
      <dgm:spPr/>
    </dgm:pt>
    <dgm:pt modelId="{A373DEDD-D69C-4356-B9FD-2DD6B5D6E696}" type="pres">
      <dgm:prSet presAssocID="{A3C4A407-4A47-460E-A1D9-6075A3E70172}" presName="vert1" presStyleCnt="0"/>
      <dgm:spPr/>
    </dgm:pt>
    <dgm:pt modelId="{542AED80-D3AF-44B8-90DD-1C60C245B5B6}" type="pres">
      <dgm:prSet presAssocID="{244945B3-C849-437A-A50A-F1C650D10260}" presName="thickLine" presStyleLbl="alignNode1" presStyleIdx="1" presStyleCnt="3"/>
      <dgm:spPr/>
    </dgm:pt>
    <dgm:pt modelId="{11CAEDA1-3B74-402A-ABB8-5A26144D9773}" type="pres">
      <dgm:prSet presAssocID="{244945B3-C849-437A-A50A-F1C650D10260}" presName="horz1" presStyleCnt="0"/>
      <dgm:spPr/>
    </dgm:pt>
    <dgm:pt modelId="{B99E6F35-2101-4E18-A64E-267D98D4FFDC}" type="pres">
      <dgm:prSet presAssocID="{244945B3-C849-437A-A50A-F1C650D10260}" presName="tx1" presStyleLbl="revTx" presStyleIdx="1" presStyleCnt="3" custScaleY="76497"/>
      <dgm:spPr/>
    </dgm:pt>
    <dgm:pt modelId="{EF39A8F7-5410-419D-9E83-8D161BA86432}" type="pres">
      <dgm:prSet presAssocID="{244945B3-C849-437A-A50A-F1C650D10260}" presName="vert1" presStyleCnt="0"/>
      <dgm:spPr/>
    </dgm:pt>
    <dgm:pt modelId="{86E5ED4A-C0BA-43F1-9726-0932141115FD}" type="pres">
      <dgm:prSet presAssocID="{9FFE09EE-A94D-4F90-BF2D-6515B12B73B7}" presName="thickLine" presStyleLbl="alignNode1" presStyleIdx="2" presStyleCnt="3"/>
      <dgm:spPr/>
    </dgm:pt>
    <dgm:pt modelId="{68D4BE7F-32F7-46B0-9052-260CAA1ADF8B}" type="pres">
      <dgm:prSet presAssocID="{9FFE09EE-A94D-4F90-BF2D-6515B12B73B7}" presName="horz1" presStyleCnt="0"/>
      <dgm:spPr/>
    </dgm:pt>
    <dgm:pt modelId="{06DDF508-616E-4091-AE1B-C8A35AD55DF5}" type="pres">
      <dgm:prSet presAssocID="{9FFE09EE-A94D-4F90-BF2D-6515B12B73B7}" presName="tx1" presStyleLbl="revTx" presStyleIdx="2" presStyleCnt="3"/>
      <dgm:spPr/>
    </dgm:pt>
    <dgm:pt modelId="{606A8B50-1F71-4D38-BEC4-3C874DC61D69}" type="pres">
      <dgm:prSet presAssocID="{9FFE09EE-A94D-4F90-BF2D-6515B12B73B7}" presName="vert1" presStyleCnt="0"/>
      <dgm:spPr/>
    </dgm:pt>
  </dgm:ptLst>
  <dgm:cxnLst>
    <dgm:cxn modelId="{BB6F3B5F-153D-412F-A7FD-9AD628C046F9}" srcId="{2B9D74F4-42B7-47A0-9E5D-B8599DC57E2F}" destId="{A3C4A407-4A47-460E-A1D9-6075A3E70172}" srcOrd="0" destOrd="0" parTransId="{6080E9BC-430F-4A18-8973-FAC2FD4BFC8D}" sibTransId="{23211FFF-085F-4728-BF5E-008D019B2502}"/>
    <dgm:cxn modelId="{4631106C-BF3D-499A-AC0B-E6B825F7C3CC}" type="presOf" srcId="{A3C4A407-4A47-460E-A1D9-6075A3E70172}" destId="{557B6F59-A133-4E96-A57A-55F6D840962D}" srcOrd="0" destOrd="0" presId="urn:microsoft.com/office/officeart/2008/layout/LinedList"/>
    <dgm:cxn modelId="{1463B34E-AEF3-4225-AD29-75B08BA28E3C}" type="presOf" srcId="{2B9D74F4-42B7-47A0-9E5D-B8599DC57E2F}" destId="{136F7728-1AAB-450B-B9DC-B7F5D9D3CB2C}" srcOrd="0" destOrd="0" presId="urn:microsoft.com/office/officeart/2008/layout/LinedList"/>
    <dgm:cxn modelId="{CA4FC38A-1784-4DF5-89EC-AE4E6B3E8F6F}" srcId="{2B9D74F4-42B7-47A0-9E5D-B8599DC57E2F}" destId="{9FFE09EE-A94D-4F90-BF2D-6515B12B73B7}" srcOrd="2" destOrd="0" parTransId="{401C668C-731D-4432-9287-A90CD3EDC53B}" sibTransId="{B28F656B-4CDB-40B9-9161-17378CCF4E24}"/>
    <dgm:cxn modelId="{B32AEAC6-44E1-4482-9607-C9717BEF0C5E}" type="presOf" srcId="{244945B3-C849-437A-A50A-F1C650D10260}" destId="{B99E6F35-2101-4E18-A64E-267D98D4FFDC}" srcOrd="0" destOrd="0" presId="urn:microsoft.com/office/officeart/2008/layout/LinedList"/>
    <dgm:cxn modelId="{46D1F5C7-8004-4174-9E22-E7C15D425590}" srcId="{2B9D74F4-42B7-47A0-9E5D-B8599DC57E2F}" destId="{244945B3-C849-437A-A50A-F1C650D10260}" srcOrd="1" destOrd="0" parTransId="{6F089EF5-F337-403F-8419-76F520B6550A}" sibTransId="{39E391DE-E0A3-4099-8079-B478A18470AA}"/>
    <dgm:cxn modelId="{AD1B8EE7-9376-4D86-B06D-DDC05853858C}" type="presOf" srcId="{9FFE09EE-A94D-4F90-BF2D-6515B12B73B7}" destId="{06DDF508-616E-4091-AE1B-C8A35AD55DF5}" srcOrd="0" destOrd="0" presId="urn:microsoft.com/office/officeart/2008/layout/LinedList"/>
    <dgm:cxn modelId="{99B6C91E-D4C4-4885-9D61-1F5A6851A222}" type="presParOf" srcId="{136F7728-1AAB-450B-B9DC-B7F5D9D3CB2C}" destId="{01035834-44AC-46D4-9399-FFB050C36FCA}" srcOrd="0" destOrd="0" presId="urn:microsoft.com/office/officeart/2008/layout/LinedList"/>
    <dgm:cxn modelId="{E540F926-DB84-4080-B9E5-ACC34D02282D}" type="presParOf" srcId="{136F7728-1AAB-450B-B9DC-B7F5D9D3CB2C}" destId="{7FF18BFE-572C-4C22-AB27-EFF37EFA8ED6}" srcOrd="1" destOrd="0" presId="urn:microsoft.com/office/officeart/2008/layout/LinedList"/>
    <dgm:cxn modelId="{A4D9D873-67A8-46CF-8131-E4FB28407C37}" type="presParOf" srcId="{7FF18BFE-572C-4C22-AB27-EFF37EFA8ED6}" destId="{557B6F59-A133-4E96-A57A-55F6D840962D}" srcOrd="0" destOrd="0" presId="urn:microsoft.com/office/officeart/2008/layout/LinedList"/>
    <dgm:cxn modelId="{EDF4A295-1DB5-4B71-B93E-52CD1ACBD9DF}" type="presParOf" srcId="{7FF18BFE-572C-4C22-AB27-EFF37EFA8ED6}" destId="{A373DEDD-D69C-4356-B9FD-2DD6B5D6E696}" srcOrd="1" destOrd="0" presId="urn:microsoft.com/office/officeart/2008/layout/LinedList"/>
    <dgm:cxn modelId="{69DE27BE-F5E1-48E9-8718-983BC1439338}" type="presParOf" srcId="{136F7728-1AAB-450B-B9DC-B7F5D9D3CB2C}" destId="{542AED80-D3AF-44B8-90DD-1C60C245B5B6}" srcOrd="2" destOrd="0" presId="urn:microsoft.com/office/officeart/2008/layout/LinedList"/>
    <dgm:cxn modelId="{9F16710E-28EE-4235-8A14-F82D6F7912BB}" type="presParOf" srcId="{136F7728-1AAB-450B-B9DC-B7F5D9D3CB2C}" destId="{11CAEDA1-3B74-402A-ABB8-5A26144D9773}" srcOrd="3" destOrd="0" presId="urn:microsoft.com/office/officeart/2008/layout/LinedList"/>
    <dgm:cxn modelId="{A8020419-7FDC-49E2-964C-557F37D33BCC}" type="presParOf" srcId="{11CAEDA1-3B74-402A-ABB8-5A26144D9773}" destId="{B99E6F35-2101-4E18-A64E-267D98D4FFDC}" srcOrd="0" destOrd="0" presId="urn:microsoft.com/office/officeart/2008/layout/LinedList"/>
    <dgm:cxn modelId="{E9F0AF3C-023F-4822-BF42-16A31A5475C4}" type="presParOf" srcId="{11CAEDA1-3B74-402A-ABB8-5A26144D9773}" destId="{EF39A8F7-5410-419D-9E83-8D161BA86432}" srcOrd="1" destOrd="0" presId="urn:microsoft.com/office/officeart/2008/layout/LinedList"/>
    <dgm:cxn modelId="{8594D4D1-A41C-4BF3-8CD5-99FEB0B646F7}" type="presParOf" srcId="{136F7728-1AAB-450B-B9DC-B7F5D9D3CB2C}" destId="{86E5ED4A-C0BA-43F1-9726-0932141115FD}" srcOrd="4" destOrd="0" presId="urn:microsoft.com/office/officeart/2008/layout/LinedList"/>
    <dgm:cxn modelId="{0080BC63-2EB7-47FA-AFDF-BDC75AF0FADB}" type="presParOf" srcId="{136F7728-1AAB-450B-B9DC-B7F5D9D3CB2C}" destId="{68D4BE7F-32F7-46B0-9052-260CAA1ADF8B}" srcOrd="5" destOrd="0" presId="urn:microsoft.com/office/officeart/2008/layout/LinedList"/>
    <dgm:cxn modelId="{27D6B0A3-2E1B-41F2-BE4A-E5FF7D42E22E}" type="presParOf" srcId="{68D4BE7F-32F7-46B0-9052-260CAA1ADF8B}" destId="{06DDF508-616E-4091-AE1B-C8A35AD55DF5}" srcOrd="0" destOrd="0" presId="urn:microsoft.com/office/officeart/2008/layout/LinedList"/>
    <dgm:cxn modelId="{7CAF7437-79EB-40A5-B495-072456588711}" type="presParOf" srcId="{68D4BE7F-32F7-46B0-9052-260CAA1ADF8B}" destId="{606A8B50-1F71-4D38-BEC4-3C874DC61D6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9D74F4-42B7-47A0-9E5D-B8599DC57E2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3C4A407-4A47-460E-A1D9-6075A3E70172}">
      <dgm:prSet custT="1"/>
      <dgm:spPr/>
      <dgm:t>
        <a:bodyPr/>
        <a:lstStyle/>
        <a:p>
          <a:r>
            <a: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Floating head pressure takes advantage of  lower ambient temperatures</a:t>
          </a:r>
        </a:p>
      </dgm:t>
    </dgm:pt>
    <dgm:pt modelId="{6080E9BC-430F-4A18-8973-FAC2FD4BFC8D}" type="parTrans" cxnId="{BB6F3B5F-153D-412F-A7FD-9AD628C046F9}">
      <dgm:prSet/>
      <dgm:spPr/>
      <dgm:t>
        <a:bodyPr/>
        <a:lstStyle/>
        <a:p>
          <a:endParaRPr lang="en-US"/>
        </a:p>
      </dgm:t>
    </dgm:pt>
    <dgm:pt modelId="{23211FFF-085F-4728-BF5E-008D019B2502}" type="sibTrans" cxnId="{BB6F3B5F-153D-412F-A7FD-9AD628C046F9}">
      <dgm:prSet/>
      <dgm:spPr/>
      <dgm:t>
        <a:bodyPr/>
        <a:lstStyle/>
        <a:p>
          <a:endParaRPr lang="en-US"/>
        </a:p>
      </dgm:t>
    </dgm:pt>
    <dgm:pt modelId="{244945B3-C849-437A-A50A-F1C650D10260}">
      <dgm:prSet custT="1"/>
      <dgm:spPr/>
      <dgm:t>
        <a:bodyPr/>
        <a:lstStyle/>
        <a:p>
          <a:r>
            <a: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Stable system pressures, increased overall refrigeration effect and smooth operation</a:t>
          </a:r>
        </a:p>
      </dgm:t>
    </dgm:pt>
    <dgm:pt modelId="{6F089EF5-F337-403F-8419-76F520B6550A}" type="parTrans" cxnId="{46D1F5C7-8004-4174-9E22-E7C15D425590}">
      <dgm:prSet/>
      <dgm:spPr/>
      <dgm:t>
        <a:bodyPr/>
        <a:lstStyle/>
        <a:p>
          <a:endParaRPr lang="en-US"/>
        </a:p>
      </dgm:t>
    </dgm:pt>
    <dgm:pt modelId="{39E391DE-E0A3-4099-8079-B478A18470AA}" type="sibTrans" cxnId="{46D1F5C7-8004-4174-9E22-E7C15D425590}">
      <dgm:prSet/>
      <dgm:spPr/>
      <dgm:t>
        <a:bodyPr/>
        <a:lstStyle/>
        <a:p>
          <a:endParaRPr lang="en-US"/>
        </a:p>
      </dgm:t>
    </dgm:pt>
    <dgm:pt modelId="{136F7728-1AAB-450B-B9DC-B7F5D9D3CB2C}" type="pres">
      <dgm:prSet presAssocID="{2B9D74F4-42B7-47A0-9E5D-B8599DC57E2F}" presName="vert0" presStyleCnt="0">
        <dgm:presLayoutVars>
          <dgm:dir/>
          <dgm:animOne val="branch"/>
          <dgm:animLvl val="lvl"/>
        </dgm:presLayoutVars>
      </dgm:prSet>
      <dgm:spPr/>
    </dgm:pt>
    <dgm:pt modelId="{01035834-44AC-46D4-9399-FFB050C36FCA}" type="pres">
      <dgm:prSet presAssocID="{A3C4A407-4A47-460E-A1D9-6075A3E70172}" presName="thickLine" presStyleLbl="alignNode1" presStyleIdx="0" presStyleCnt="2"/>
      <dgm:spPr/>
    </dgm:pt>
    <dgm:pt modelId="{7FF18BFE-572C-4C22-AB27-EFF37EFA8ED6}" type="pres">
      <dgm:prSet presAssocID="{A3C4A407-4A47-460E-A1D9-6075A3E70172}" presName="horz1" presStyleCnt="0"/>
      <dgm:spPr/>
    </dgm:pt>
    <dgm:pt modelId="{557B6F59-A133-4E96-A57A-55F6D840962D}" type="pres">
      <dgm:prSet presAssocID="{A3C4A407-4A47-460E-A1D9-6075A3E70172}" presName="tx1" presStyleLbl="revTx" presStyleIdx="0" presStyleCnt="2" custScaleX="99809" custScaleY="26005"/>
      <dgm:spPr/>
    </dgm:pt>
    <dgm:pt modelId="{A373DEDD-D69C-4356-B9FD-2DD6B5D6E696}" type="pres">
      <dgm:prSet presAssocID="{A3C4A407-4A47-460E-A1D9-6075A3E70172}" presName="vert1" presStyleCnt="0"/>
      <dgm:spPr/>
    </dgm:pt>
    <dgm:pt modelId="{542AED80-D3AF-44B8-90DD-1C60C245B5B6}" type="pres">
      <dgm:prSet presAssocID="{244945B3-C849-437A-A50A-F1C650D10260}" presName="thickLine" presStyleLbl="alignNode1" presStyleIdx="1" presStyleCnt="2"/>
      <dgm:spPr/>
    </dgm:pt>
    <dgm:pt modelId="{11CAEDA1-3B74-402A-ABB8-5A26144D9773}" type="pres">
      <dgm:prSet presAssocID="{244945B3-C849-437A-A50A-F1C650D10260}" presName="horz1" presStyleCnt="0"/>
      <dgm:spPr/>
    </dgm:pt>
    <dgm:pt modelId="{B99E6F35-2101-4E18-A64E-267D98D4FFDC}" type="pres">
      <dgm:prSet presAssocID="{244945B3-C849-437A-A50A-F1C650D10260}" presName="tx1" presStyleLbl="revTx" presStyleIdx="1" presStyleCnt="2" custScaleY="53955"/>
      <dgm:spPr/>
    </dgm:pt>
    <dgm:pt modelId="{EF39A8F7-5410-419D-9E83-8D161BA86432}" type="pres">
      <dgm:prSet presAssocID="{244945B3-C849-437A-A50A-F1C650D10260}" presName="vert1" presStyleCnt="0"/>
      <dgm:spPr/>
    </dgm:pt>
  </dgm:ptLst>
  <dgm:cxnLst>
    <dgm:cxn modelId="{BB6F3B5F-153D-412F-A7FD-9AD628C046F9}" srcId="{2B9D74F4-42B7-47A0-9E5D-B8599DC57E2F}" destId="{A3C4A407-4A47-460E-A1D9-6075A3E70172}" srcOrd="0" destOrd="0" parTransId="{6080E9BC-430F-4A18-8973-FAC2FD4BFC8D}" sibTransId="{23211FFF-085F-4728-BF5E-008D019B2502}"/>
    <dgm:cxn modelId="{4631106C-BF3D-499A-AC0B-E6B825F7C3CC}" type="presOf" srcId="{A3C4A407-4A47-460E-A1D9-6075A3E70172}" destId="{557B6F59-A133-4E96-A57A-55F6D840962D}" srcOrd="0" destOrd="0" presId="urn:microsoft.com/office/officeart/2008/layout/LinedList"/>
    <dgm:cxn modelId="{1463B34E-AEF3-4225-AD29-75B08BA28E3C}" type="presOf" srcId="{2B9D74F4-42B7-47A0-9E5D-B8599DC57E2F}" destId="{136F7728-1AAB-450B-B9DC-B7F5D9D3CB2C}" srcOrd="0" destOrd="0" presId="urn:microsoft.com/office/officeart/2008/layout/LinedList"/>
    <dgm:cxn modelId="{B32AEAC6-44E1-4482-9607-C9717BEF0C5E}" type="presOf" srcId="{244945B3-C849-437A-A50A-F1C650D10260}" destId="{B99E6F35-2101-4E18-A64E-267D98D4FFDC}" srcOrd="0" destOrd="0" presId="urn:microsoft.com/office/officeart/2008/layout/LinedList"/>
    <dgm:cxn modelId="{46D1F5C7-8004-4174-9E22-E7C15D425590}" srcId="{2B9D74F4-42B7-47A0-9E5D-B8599DC57E2F}" destId="{244945B3-C849-437A-A50A-F1C650D10260}" srcOrd="1" destOrd="0" parTransId="{6F089EF5-F337-403F-8419-76F520B6550A}" sibTransId="{39E391DE-E0A3-4099-8079-B478A18470AA}"/>
    <dgm:cxn modelId="{99B6C91E-D4C4-4885-9D61-1F5A6851A222}" type="presParOf" srcId="{136F7728-1AAB-450B-B9DC-B7F5D9D3CB2C}" destId="{01035834-44AC-46D4-9399-FFB050C36FCA}" srcOrd="0" destOrd="0" presId="urn:microsoft.com/office/officeart/2008/layout/LinedList"/>
    <dgm:cxn modelId="{E540F926-DB84-4080-B9E5-ACC34D02282D}" type="presParOf" srcId="{136F7728-1AAB-450B-B9DC-B7F5D9D3CB2C}" destId="{7FF18BFE-572C-4C22-AB27-EFF37EFA8ED6}" srcOrd="1" destOrd="0" presId="urn:microsoft.com/office/officeart/2008/layout/LinedList"/>
    <dgm:cxn modelId="{A4D9D873-67A8-46CF-8131-E4FB28407C37}" type="presParOf" srcId="{7FF18BFE-572C-4C22-AB27-EFF37EFA8ED6}" destId="{557B6F59-A133-4E96-A57A-55F6D840962D}" srcOrd="0" destOrd="0" presId="urn:microsoft.com/office/officeart/2008/layout/LinedList"/>
    <dgm:cxn modelId="{EDF4A295-1DB5-4B71-B93E-52CD1ACBD9DF}" type="presParOf" srcId="{7FF18BFE-572C-4C22-AB27-EFF37EFA8ED6}" destId="{A373DEDD-D69C-4356-B9FD-2DD6B5D6E696}" srcOrd="1" destOrd="0" presId="urn:microsoft.com/office/officeart/2008/layout/LinedList"/>
    <dgm:cxn modelId="{69DE27BE-F5E1-48E9-8718-983BC1439338}" type="presParOf" srcId="{136F7728-1AAB-450B-B9DC-B7F5D9D3CB2C}" destId="{542AED80-D3AF-44B8-90DD-1C60C245B5B6}" srcOrd="2" destOrd="0" presId="urn:microsoft.com/office/officeart/2008/layout/LinedList"/>
    <dgm:cxn modelId="{9F16710E-28EE-4235-8A14-F82D6F7912BB}" type="presParOf" srcId="{136F7728-1AAB-450B-B9DC-B7F5D9D3CB2C}" destId="{11CAEDA1-3B74-402A-ABB8-5A26144D9773}" srcOrd="3" destOrd="0" presId="urn:microsoft.com/office/officeart/2008/layout/LinedList"/>
    <dgm:cxn modelId="{A8020419-7FDC-49E2-964C-557F37D33BCC}" type="presParOf" srcId="{11CAEDA1-3B74-402A-ABB8-5A26144D9773}" destId="{B99E6F35-2101-4E18-A64E-267D98D4FFDC}" srcOrd="0" destOrd="0" presId="urn:microsoft.com/office/officeart/2008/layout/LinedList"/>
    <dgm:cxn modelId="{E9F0AF3C-023F-4822-BF42-16A31A5475C4}" type="presParOf" srcId="{11CAEDA1-3B74-402A-ABB8-5A26144D9773}" destId="{EF39A8F7-5410-419D-9E83-8D161BA8643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5733C5-5A05-4185-AB34-014AFAB698DD}">
      <dsp:nvSpPr>
        <dsp:cNvPr id="0" name=""/>
        <dsp:cNvSpPr/>
      </dsp:nvSpPr>
      <dsp:spPr>
        <a:xfrm>
          <a:off x="76838" y="1527"/>
          <a:ext cx="2287016" cy="1372209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High Maintenance Costs</a:t>
          </a:r>
          <a:endParaRPr lang="en-US" sz="2400" kern="1200" dirty="0"/>
        </a:p>
      </dsp:txBody>
      <dsp:txXfrm>
        <a:off x="76838" y="1527"/>
        <a:ext cx="2287016" cy="1372209"/>
      </dsp:txXfrm>
    </dsp:sp>
    <dsp:sp modelId="{0F3748D1-BBE3-45D0-96EF-34E3529343D0}">
      <dsp:nvSpPr>
        <dsp:cNvPr id="0" name=""/>
        <dsp:cNvSpPr/>
      </dsp:nvSpPr>
      <dsp:spPr>
        <a:xfrm>
          <a:off x="2592556" y="1527"/>
          <a:ext cx="2287016" cy="1372209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Leaks and Refrigerant Charge Loss</a:t>
          </a:r>
          <a:endParaRPr lang="en-US" sz="2400" kern="1200" dirty="0"/>
        </a:p>
      </dsp:txBody>
      <dsp:txXfrm>
        <a:off x="2592556" y="1527"/>
        <a:ext cx="2287016" cy="1372209"/>
      </dsp:txXfrm>
    </dsp:sp>
    <dsp:sp modelId="{19A13C72-6D0E-4404-B1C5-EDF4B6D9985A}">
      <dsp:nvSpPr>
        <dsp:cNvPr id="0" name=""/>
        <dsp:cNvSpPr/>
      </dsp:nvSpPr>
      <dsp:spPr>
        <a:xfrm>
          <a:off x="76838" y="1602438"/>
          <a:ext cx="2287016" cy="1372209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Inefficient Operating Costs</a:t>
          </a:r>
          <a:endParaRPr lang="en-US" sz="2400" kern="1200" dirty="0"/>
        </a:p>
      </dsp:txBody>
      <dsp:txXfrm>
        <a:off x="76838" y="1602438"/>
        <a:ext cx="2287016" cy="1372209"/>
      </dsp:txXfrm>
    </dsp:sp>
    <dsp:sp modelId="{EEADA2E6-CD34-4DAB-BE55-E60C383F0A86}">
      <dsp:nvSpPr>
        <dsp:cNvPr id="0" name=""/>
        <dsp:cNvSpPr/>
      </dsp:nvSpPr>
      <dsp:spPr>
        <a:xfrm>
          <a:off x="2592556" y="1602438"/>
          <a:ext cx="2287016" cy="1372209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Blind Troubleshooting</a:t>
          </a:r>
          <a:endParaRPr lang="en-US" sz="2400" kern="1200" dirty="0"/>
        </a:p>
      </dsp:txBody>
      <dsp:txXfrm>
        <a:off x="2592556" y="1602438"/>
        <a:ext cx="2287016" cy="1372209"/>
      </dsp:txXfrm>
    </dsp:sp>
    <dsp:sp modelId="{7D756BEB-E391-48E0-A7ED-C74D28E760BB}">
      <dsp:nvSpPr>
        <dsp:cNvPr id="0" name=""/>
        <dsp:cNvSpPr/>
      </dsp:nvSpPr>
      <dsp:spPr>
        <a:xfrm>
          <a:off x="76838" y="3203350"/>
          <a:ext cx="2287016" cy="1372209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Extra Labour</a:t>
          </a:r>
          <a:endParaRPr lang="en-US" sz="2400" kern="1200" dirty="0"/>
        </a:p>
      </dsp:txBody>
      <dsp:txXfrm>
        <a:off x="76838" y="3203350"/>
        <a:ext cx="2287016" cy="1372209"/>
      </dsp:txXfrm>
    </dsp:sp>
    <dsp:sp modelId="{94F860A0-6661-4A50-8922-17FF55A9C888}">
      <dsp:nvSpPr>
        <dsp:cNvPr id="0" name=""/>
        <dsp:cNvSpPr/>
      </dsp:nvSpPr>
      <dsp:spPr>
        <a:xfrm>
          <a:off x="2592556" y="3203350"/>
          <a:ext cx="2287016" cy="1372209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Future Refrigerants</a:t>
          </a:r>
          <a:endParaRPr lang="en-US" sz="2400" kern="1200" dirty="0"/>
        </a:p>
      </dsp:txBody>
      <dsp:txXfrm>
        <a:off x="2592556" y="3203350"/>
        <a:ext cx="2287016" cy="1372209"/>
      </dsp:txXfrm>
    </dsp:sp>
    <dsp:sp modelId="{4E158497-6E69-4B73-A242-1F5933484944}">
      <dsp:nvSpPr>
        <dsp:cNvPr id="0" name=""/>
        <dsp:cNvSpPr/>
      </dsp:nvSpPr>
      <dsp:spPr>
        <a:xfrm>
          <a:off x="76838" y="4804261"/>
          <a:ext cx="2287016" cy="1372209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Life Cycle Costs</a:t>
          </a:r>
          <a:endParaRPr lang="en-US" sz="2400" kern="1200" dirty="0"/>
        </a:p>
      </dsp:txBody>
      <dsp:txXfrm>
        <a:off x="76838" y="4804261"/>
        <a:ext cx="2287016" cy="1372209"/>
      </dsp:txXfrm>
    </dsp:sp>
    <dsp:sp modelId="{0D2BFFAA-529C-4140-88AD-AC106A2BB280}">
      <dsp:nvSpPr>
        <dsp:cNvPr id="0" name=""/>
        <dsp:cNvSpPr/>
      </dsp:nvSpPr>
      <dsp:spPr>
        <a:xfrm>
          <a:off x="2592556" y="4804261"/>
          <a:ext cx="2287016" cy="1372209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Longevity</a:t>
          </a:r>
          <a:endParaRPr lang="en-US" sz="2400" kern="1200" dirty="0"/>
        </a:p>
      </dsp:txBody>
      <dsp:txXfrm>
        <a:off x="2592556" y="4804261"/>
        <a:ext cx="2287016" cy="13722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271EA-9D01-4088-B90B-E166C6F38490}">
      <dsp:nvSpPr>
        <dsp:cNvPr id="0" name=""/>
        <dsp:cNvSpPr/>
      </dsp:nvSpPr>
      <dsp:spPr>
        <a:xfrm>
          <a:off x="0" y="2855"/>
          <a:ext cx="34012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CAF1C-E138-47D9-884E-EA695A147F59}">
      <dsp:nvSpPr>
        <dsp:cNvPr id="0" name=""/>
        <dsp:cNvSpPr/>
      </dsp:nvSpPr>
      <dsp:spPr>
        <a:xfrm>
          <a:off x="0" y="2855"/>
          <a:ext cx="3401294" cy="973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 dirty="0"/>
            <a:t>Highest level of cyber security, plug &amp; play system</a:t>
          </a:r>
          <a:endParaRPr lang="en-US" sz="1900" kern="1200" dirty="0"/>
        </a:p>
      </dsp:txBody>
      <dsp:txXfrm>
        <a:off x="0" y="2855"/>
        <a:ext cx="3401294" cy="973792"/>
      </dsp:txXfrm>
    </dsp:sp>
    <dsp:sp modelId="{6D261533-2ED7-43A2-A68C-14D9EF48AD22}">
      <dsp:nvSpPr>
        <dsp:cNvPr id="0" name=""/>
        <dsp:cNvSpPr/>
      </dsp:nvSpPr>
      <dsp:spPr>
        <a:xfrm>
          <a:off x="0" y="976648"/>
          <a:ext cx="34012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1E5D6-268C-4CA8-AA74-C4A4121C9989}">
      <dsp:nvSpPr>
        <dsp:cNvPr id="0" name=""/>
        <dsp:cNvSpPr/>
      </dsp:nvSpPr>
      <dsp:spPr>
        <a:xfrm>
          <a:off x="0" y="976648"/>
          <a:ext cx="3401294" cy="973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 dirty="0"/>
            <a:t>Advanced controls – reduced manual effort, no set-up required</a:t>
          </a:r>
          <a:endParaRPr lang="en-US" sz="1900" kern="1200" dirty="0"/>
        </a:p>
      </dsp:txBody>
      <dsp:txXfrm>
        <a:off x="0" y="976648"/>
        <a:ext cx="3401294" cy="973792"/>
      </dsp:txXfrm>
    </dsp:sp>
    <dsp:sp modelId="{FC3DD352-DB85-4F51-A1E0-3628CABB052C}">
      <dsp:nvSpPr>
        <dsp:cNvPr id="0" name=""/>
        <dsp:cNvSpPr/>
      </dsp:nvSpPr>
      <dsp:spPr>
        <a:xfrm>
          <a:off x="0" y="1950441"/>
          <a:ext cx="34012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C559A-D539-4869-9DA7-18B44380B5C3}">
      <dsp:nvSpPr>
        <dsp:cNvPr id="0" name=""/>
        <dsp:cNvSpPr/>
      </dsp:nvSpPr>
      <dsp:spPr>
        <a:xfrm>
          <a:off x="0" y="1950441"/>
          <a:ext cx="3401294" cy="973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 dirty="0"/>
            <a:t>Integrated system, machine learning/adaptive predictability</a:t>
          </a:r>
          <a:endParaRPr lang="en-US" sz="1900" kern="1200" dirty="0"/>
        </a:p>
      </dsp:txBody>
      <dsp:txXfrm>
        <a:off x="0" y="1950441"/>
        <a:ext cx="3401294" cy="973792"/>
      </dsp:txXfrm>
    </dsp:sp>
    <dsp:sp modelId="{B83B2872-409D-49FC-8FA7-5C4242BDE68D}">
      <dsp:nvSpPr>
        <dsp:cNvPr id="0" name=""/>
        <dsp:cNvSpPr/>
      </dsp:nvSpPr>
      <dsp:spPr>
        <a:xfrm>
          <a:off x="0" y="2924233"/>
          <a:ext cx="34012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AB05A7-7335-4237-9E0B-78EE46FD239D}">
      <dsp:nvSpPr>
        <dsp:cNvPr id="0" name=""/>
        <dsp:cNvSpPr/>
      </dsp:nvSpPr>
      <dsp:spPr>
        <a:xfrm>
          <a:off x="0" y="2924233"/>
          <a:ext cx="3401294" cy="973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u="none" strike="noStrike" kern="1200" cap="none" baseline="0" dirty="0">
              <a:latin typeface="Avenir-Light"/>
            </a:rPr>
            <a:t>Adapts to ambient conditions, temperature changes, load profiles</a:t>
          </a:r>
          <a:endParaRPr lang="en-US" sz="1900" kern="1200" cap="none" baseline="0" dirty="0"/>
        </a:p>
      </dsp:txBody>
      <dsp:txXfrm>
        <a:off x="0" y="2924233"/>
        <a:ext cx="3401294" cy="973792"/>
      </dsp:txXfrm>
    </dsp:sp>
    <dsp:sp modelId="{B1A6FA6F-F5FC-44D4-914D-BF4297168F69}">
      <dsp:nvSpPr>
        <dsp:cNvPr id="0" name=""/>
        <dsp:cNvSpPr/>
      </dsp:nvSpPr>
      <dsp:spPr>
        <a:xfrm>
          <a:off x="0" y="3898026"/>
          <a:ext cx="34012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C338B-F224-4426-834D-E4412B9F7844}">
      <dsp:nvSpPr>
        <dsp:cNvPr id="0" name=""/>
        <dsp:cNvSpPr/>
      </dsp:nvSpPr>
      <dsp:spPr>
        <a:xfrm>
          <a:off x="0" y="3898026"/>
          <a:ext cx="3401294" cy="973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u="none" strike="noStrike" kern="1200" cap="none" baseline="0" dirty="0">
              <a:latin typeface="Avenir-Light"/>
            </a:rPr>
            <a:t>Full redundancy for stand alone or connected systems</a:t>
          </a:r>
        </a:p>
      </dsp:txBody>
      <dsp:txXfrm>
        <a:off x="0" y="3898026"/>
        <a:ext cx="3401294" cy="973792"/>
      </dsp:txXfrm>
    </dsp:sp>
    <dsp:sp modelId="{53C1AC70-893D-4166-9462-27DDD121A3E8}">
      <dsp:nvSpPr>
        <dsp:cNvPr id="0" name=""/>
        <dsp:cNvSpPr/>
      </dsp:nvSpPr>
      <dsp:spPr>
        <a:xfrm>
          <a:off x="0" y="4871819"/>
          <a:ext cx="34012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79F3B6-4B0E-4112-8325-3121A1A0B7BD}">
      <dsp:nvSpPr>
        <dsp:cNvPr id="0" name=""/>
        <dsp:cNvSpPr/>
      </dsp:nvSpPr>
      <dsp:spPr>
        <a:xfrm>
          <a:off x="0" y="4871819"/>
          <a:ext cx="3401294" cy="973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cap="none" baseline="0" dirty="0"/>
            <a:t>On premises analytics as well as cloud-based, remote connectivity</a:t>
          </a:r>
          <a:endParaRPr lang="en-US" sz="1900" b="1" i="0" u="none" strike="noStrike" kern="1200" cap="none" baseline="0" dirty="0">
            <a:latin typeface="Avenir-Light"/>
          </a:endParaRPr>
        </a:p>
      </dsp:txBody>
      <dsp:txXfrm>
        <a:off x="0" y="4871819"/>
        <a:ext cx="3401294" cy="9737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FC57D-3C98-4F0A-BF11-A8966A98FBC9}">
      <dsp:nvSpPr>
        <dsp:cNvPr id="0" name=""/>
        <dsp:cNvSpPr/>
      </dsp:nvSpPr>
      <dsp:spPr>
        <a:xfrm>
          <a:off x="1318138" y="14316"/>
          <a:ext cx="1235250" cy="12352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3411D-EA37-4226-AA2B-292A3CF9E9A7}">
      <dsp:nvSpPr>
        <dsp:cNvPr id="0" name=""/>
        <dsp:cNvSpPr/>
      </dsp:nvSpPr>
      <dsp:spPr>
        <a:xfrm>
          <a:off x="1581388" y="277566"/>
          <a:ext cx="708750" cy="708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9C10B-DC4B-4691-8755-52F57EBFD0DF}">
      <dsp:nvSpPr>
        <dsp:cNvPr id="0" name=""/>
        <dsp:cNvSpPr/>
      </dsp:nvSpPr>
      <dsp:spPr>
        <a:xfrm>
          <a:off x="923263" y="1528024"/>
          <a:ext cx="2025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i="0" kern="1200" cap="none" baseline="0" dirty="0"/>
            <a:t>Reducing harmful emissions with a GWP of approximately 60% lower than HFCs</a:t>
          </a:r>
          <a:endParaRPr lang="en-US" sz="1400" kern="1200" cap="none" baseline="0" dirty="0"/>
        </a:p>
      </dsp:txBody>
      <dsp:txXfrm>
        <a:off x="923263" y="1528024"/>
        <a:ext cx="2025000" cy="877500"/>
      </dsp:txXfrm>
    </dsp:sp>
    <dsp:sp modelId="{F0FFE111-1000-4A34-9C6C-5A1724395017}">
      <dsp:nvSpPr>
        <dsp:cNvPr id="0" name=""/>
        <dsp:cNvSpPr/>
      </dsp:nvSpPr>
      <dsp:spPr>
        <a:xfrm>
          <a:off x="3697513" y="14316"/>
          <a:ext cx="1235250" cy="12352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A0444-1809-4E69-9BD2-4CD10871C9B6}">
      <dsp:nvSpPr>
        <dsp:cNvPr id="0" name=""/>
        <dsp:cNvSpPr/>
      </dsp:nvSpPr>
      <dsp:spPr>
        <a:xfrm>
          <a:off x="3960763" y="277566"/>
          <a:ext cx="708750" cy="708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14982-35DD-491F-BB22-427CFE73D16A}">
      <dsp:nvSpPr>
        <dsp:cNvPr id="0" name=""/>
        <dsp:cNvSpPr/>
      </dsp:nvSpPr>
      <dsp:spPr>
        <a:xfrm>
          <a:off x="3284170" y="1573970"/>
          <a:ext cx="2025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i="0" kern="1200" cap="none" baseline="0" dirty="0"/>
            <a:t>Low-pressure, ultra-low GWP, zero ODP, HFO based refrigerant, R-513a and     R-515b</a:t>
          </a:r>
          <a:endParaRPr lang="en-US" sz="1400" kern="1200" cap="none" baseline="0" dirty="0"/>
        </a:p>
      </dsp:txBody>
      <dsp:txXfrm>
        <a:off x="3284170" y="1573970"/>
        <a:ext cx="2025000" cy="877500"/>
      </dsp:txXfrm>
    </dsp:sp>
    <dsp:sp modelId="{DA158A02-8CA4-41C2-8CF0-9D4C8585E68A}">
      <dsp:nvSpPr>
        <dsp:cNvPr id="0" name=""/>
        <dsp:cNvSpPr/>
      </dsp:nvSpPr>
      <dsp:spPr>
        <a:xfrm>
          <a:off x="6076888" y="14316"/>
          <a:ext cx="1235250" cy="12352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222C6-7FF3-4332-AE4C-654A0E567B20}">
      <dsp:nvSpPr>
        <dsp:cNvPr id="0" name=""/>
        <dsp:cNvSpPr/>
      </dsp:nvSpPr>
      <dsp:spPr>
        <a:xfrm>
          <a:off x="6340138" y="277566"/>
          <a:ext cx="708750" cy="708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44996-1528-43DE-8108-05D4C0827A03}">
      <dsp:nvSpPr>
        <dsp:cNvPr id="0" name=""/>
        <dsp:cNvSpPr/>
      </dsp:nvSpPr>
      <dsp:spPr>
        <a:xfrm>
          <a:off x="5709128" y="1573970"/>
          <a:ext cx="202500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i="0" kern="1200" cap="none" baseline="0" dirty="0"/>
            <a:t>Dramatically reduced refrigerant charge - maintaining a 50lb or lower (small stores etc.)</a:t>
          </a:r>
          <a:endParaRPr lang="en-US" sz="1400" kern="1200" cap="none" baseline="0" dirty="0"/>
        </a:p>
      </dsp:txBody>
      <dsp:txXfrm>
        <a:off x="5709128" y="1573970"/>
        <a:ext cx="2025000" cy="877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35834-44AC-46D4-9399-FFB050C36FCA}">
      <dsp:nvSpPr>
        <dsp:cNvPr id="0" name=""/>
        <dsp:cNvSpPr/>
      </dsp:nvSpPr>
      <dsp:spPr>
        <a:xfrm>
          <a:off x="0" y="638"/>
          <a:ext cx="34911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B6F59-A133-4E96-A57A-55F6D840962D}">
      <dsp:nvSpPr>
        <dsp:cNvPr id="0" name=""/>
        <dsp:cNvSpPr/>
      </dsp:nvSpPr>
      <dsp:spPr>
        <a:xfrm>
          <a:off x="0" y="638"/>
          <a:ext cx="3484437" cy="576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Auto-configuring system requiring no programming for valves</a:t>
          </a:r>
        </a:p>
      </dsp:txBody>
      <dsp:txXfrm>
        <a:off x="0" y="638"/>
        <a:ext cx="3484437" cy="576048"/>
      </dsp:txXfrm>
    </dsp:sp>
    <dsp:sp modelId="{542AED80-D3AF-44B8-90DD-1C60C245B5B6}">
      <dsp:nvSpPr>
        <dsp:cNvPr id="0" name=""/>
        <dsp:cNvSpPr/>
      </dsp:nvSpPr>
      <dsp:spPr>
        <a:xfrm>
          <a:off x="0" y="576687"/>
          <a:ext cx="3491106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E6F35-2101-4E18-A64E-267D98D4FFDC}">
      <dsp:nvSpPr>
        <dsp:cNvPr id="0" name=""/>
        <dsp:cNvSpPr/>
      </dsp:nvSpPr>
      <dsp:spPr>
        <a:xfrm>
          <a:off x="0" y="576687"/>
          <a:ext cx="3491106" cy="820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Bipolar, fully hermetic electronic expansion valve, integrated with Sensori Control optimizes the control of refrigerant</a:t>
          </a:r>
        </a:p>
      </dsp:txBody>
      <dsp:txXfrm>
        <a:off x="0" y="576687"/>
        <a:ext cx="3491106" cy="820872"/>
      </dsp:txXfrm>
    </dsp:sp>
    <dsp:sp modelId="{86E5ED4A-C0BA-43F1-9726-0932141115FD}">
      <dsp:nvSpPr>
        <dsp:cNvPr id="0" name=""/>
        <dsp:cNvSpPr/>
      </dsp:nvSpPr>
      <dsp:spPr>
        <a:xfrm>
          <a:off x="0" y="1397559"/>
          <a:ext cx="3491106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DF508-616E-4091-AE1B-C8A35AD55DF5}">
      <dsp:nvSpPr>
        <dsp:cNvPr id="0" name=""/>
        <dsp:cNvSpPr/>
      </dsp:nvSpPr>
      <dsp:spPr>
        <a:xfrm>
          <a:off x="0" y="1397559"/>
          <a:ext cx="3491106" cy="920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No solenoid valves</a:t>
          </a:r>
        </a:p>
      </dsp:txBody>
      <dsp:txXfrm>
        <a:off x="0" y="1397559"/>
        <a:ext cx="3491106" cy="9201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35834-44AC-46D4-9399-FFB050C36FCA}">
      <dsp:nvSpPr>
        <dsp:cNvPr id="0" name=""/>
        <dsp:cNvSpPr/>
      </dsp:nvSpPr>
      <dsp:spPr>
        <a:xfrm>
          <a:off x="0" y="586"/>
          <a:ext cx="301855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B6F59-A133-4E96-A57A-55F6D840962D}">
      <dsp:nvSpPr>
        <dsp:cNvPr id="0" name=""/>
        <dsp:cNvSpPr/>
      </dsp:nvSpPr>
      <dsp:spPr>
        <a:xfrm>
          <a:off x="0" y="586"/>
          <a:ext cx="3012787" cy="569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Smooth start-up and shut-down processes</a:t>
          </a:r>
        </a:p>
      </dsp:txBody>
      <dsp:txXfrm>
        <a:off x="0" y="586"/>
        <a:ext cx="3012787" cy="569931"/>
      </dsp:txXfrm>
    </dsp:sp>
    <dsp:sp modelId="{542AED80-D3AF-44B8-90DD-1C60C245B5B6}">
      <dsp:nvSpPr>
        <dsp:cNvPr id="0" name=""/>
        <dsp:cNvSpPr/>
      </dsp:nvSpPr>
      <dsp:spPr>
        <a:xfrm>
          <a:off x="0" y="570517"/>
          <a:ext cx="3018553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E6F35-2101-4E18-A64E-267D98D4FFDC}">
      <dsp:nvSpPr>
        <dsp:cNvPr id="0" name=""/>
        <dsp:cNvSpPr/>
      </dsp:nvSpPr>
      <dsp:spPr>
        <a:xfrm>
          <a:off x="0" y="570517"/>
          <a:ext cx="3018553" cy="47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elimination of system hammering, and cycle vibration</a:t>
          </a:r>
        </a:p>
      </dsp:txBody>
      <dsp:txXfrm>
        <a:off x="0" y="570517"/>
        <a:ext cx="3018553" cy="473480"/>
      </dsp:txXfrm>
    </dsp:sp>
    <dsp:sp modelId="{86E5ED4A-C0BA-43F1-9726-0932141115FD}">
      <dsp:nvSpPr>
        <dsp:cNvPr id="0" name=""/>
        <dsp:cNvSpPr/>
      </dsp:nvSpPr>
      <dsp:spPr>
        <a:xfrm>
          <a:off x="0" y="1043998"/>
          <a:ext cx="3018553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DF508-616E-4091-AE1B-C8A35AD55DF5}">
      <dsp:nvSpPr>
        <dsp:cNvPr id="0" name=""/>
        <dsp:cNvSpPr/>
      </dsp:nvSpPr>
      <dsp:spPr>
        <a:xfrm>
          <a:off x="0" y="1043998"/>
          <a:ext cx="3018553" cy="618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optimize the operation of compressors and condenser fans</a:t>
          </a:r>
        </a:p>
      </dsp:txBody>
      <dsp:txXfrm>
        <a:off x="0" y="1043998"/>
        <a:ext cx="3018553" cy="6189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35834-44AC-46D4-9399-FFB050C36FCA}">
      <dsp:nvSpPr>
        <dsp:cNvPr id="0" name=""/>
        <dsp:cNvSpPr/>
      </dsp:nvSpPr>
      <dsp:spPr>
        <a:xfrm>
          <a:off x="0" y="232296"/>
          <a:ext cx="349110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B6F59-A133-4E96-A57A-55F6D840962D}">
      <dsp:nvSpPr>
        <dsp:cNvPr id="0" name=""/>
        <dsp:cNvSpPr/>
      </dsp:nvSpPr>
      <dsp:spPr>
        <a:xfrm>
          <a:off x="0" y="232296"/>
          <a:ext cx="3484437" cy="60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Floating head pressure takes advantage of  lower ambient temperatures</a:t>
          </a:r>
        </a:p>
      </dsp:txBody>
      <dsp:txXfrm>
        <a:off x="0" y="232296"/>
        <a:ext cx="3484437" cy="602880"/>
      </dsp:txXfrm>
    </dsp:sp>
    <dsp:sp modelId="{542AED80-D3AF-44B8-90DD-1C60C245B5B6}">
      <dsp:nvSpPr>
        <dsp:cNvPr id="0" name=""/>
        <dsp:cNvSpPr/>
      </dsp:nvSpPr>
      <dsp:spPr>
        <a:xfrm>
          <a:off x="0" y="835177"/>
          <a:ext cx="3491106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E6F35-2101-4E18-A64E-267D98D4FFDC}">
      <dsp:nvSpPr>
        <dsp:cNvPr id="0" name=""/>
        <dsp:cNvSpPr/>
      </dsp:nvSpPr>
      <dsp:spPr>
        <a:xfrm>
          <a:off x="0" y="835177"/>
          <a:ext cx="3491106" cy="125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Stable system pressures, increased overall refrigeration effect and smooth operation</a:t>
          </a:r>
        </a:p>
      </dsp:txBody>
      <dsp:txXfrm>
        <a:off x="0" y="835177"/>
        <a:ext cx="3491106" cy="1250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E37B8-3EBC-43FA-96D8-04C9E3593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4A393-CE27-45B2-8ACB-BFD0CEC84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33A6B-2C22-45D4-BF8E-0ED24F2F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4F6CA-BD53-4BED-9782-2E90FE135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C8473-FBD4-48D0-815E-3D80136D3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47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27E46-C8C2-423B-A9ED-6F03FA63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99464-CB8F-4237-A607-A51F8778A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A05FF-6085-4263-AFED-54EE4FA79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2DA11-DFF4-4841-AD81-AF5C053C1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ECA2C-3226-45A1-8270-115FEB39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84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DBD0AC-DE71-459C-8BB3-CD3165865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0EAD4-B2C5-401B-AAF4-5C107EABB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6F66E-8EAC-4987-9C30-2CE652F64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1CEDF-D3B8-43FA-9269-4607B767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670EB-5C48-412E-94F6-FD1638EE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65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7D5E5-7B33-4761-A461-72A24CC1C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2C398-4249-4559-92E5-AF05B757B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71CFC-09E7-4688-A1B9-69593086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81774-E607-4707-B0AD-2FE2D8BD1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773E4-98FE-4584-96C4-4835081DD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0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3076E-832F-40F3-B0DD-AF9C920F3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19E48-86B2-4117-BC31-69F78759D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A64A9-66F2-4A8B-B26D-BF8A1EBE2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2FBA5-C1A6-43C7-9CDD-223FEC9FE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CAA72-5E29-441F-B2B9-7A65E475A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94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714D2-8CFB-4463-B8AB-977D442D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34906-1B33-424E-88A6-791EA2561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88E21-A7C3-4867-8A21-F4470B4A8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7DC8CF-5B60-4D9A-AD27-D2109AA31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062F1-6208-4BC9-94B9-123C25E5F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33EB1-3E36-4B57-AC5A-382F8F31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06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CCBC-ECDB-4DF5-B722-9FDF3457D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4E20B-053F-4024-8F52-A9324CF6A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51C5F-8263-4F75-BB6A-8571B1556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BA1A3-0544-4C94-8BD8-6542B32F1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9825EE-1B23-40B2-A295-11EBF30C4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B4FD7D-59E6-4360-8448-5C218B422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BE6913-5E31-4763-AF07-3AE77013C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E75DF-4341-4E97-80C9-A1B658DA6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0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9675-3A1A-45AA-AE3F-2EA7F689D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F573D-5E23-4F53-8562-05535603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AD143-F1D6-465F-AA60-22B5AE78D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CFECE8-9408-464C-887A-AAB28AEAC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23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D6EE86-B35F-46ED-A079-093BCAE07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5A7D9E-828F-4C6E-BC71-05C41F01E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C0DEF-C6BD-4E74-AD4B-0175ACDF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46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C359-92DA-4589-B0AE-81206C84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EBD9C-332A-4B0C-8354-F859D00E6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82DCA-744B-40E2-9AD6-E1445CEE9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3114D-A8D0-41C9-9777-AC2E3294B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ECC4D-2B98-49D0-8030-D14BABC7F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EEF43-E03E-4BC4-84BF-ECC08ED9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30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A4F6B-46F5-40E7-A549-02A5F06D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2C26E4-FA0A-4621-B118-992B33430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2962B-F7ED-4DC1-848F-CBA74F83C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49B3A-0BEA-4C37-A4ED-DCD51703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3/4/2022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14703-6D16-4584-85C0-6403E55B6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6D0CC-EFBF-4BD8-AD5D-2B4436D8D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623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0E914A-F587-4D70-B86D-DEB291BC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8817-F91E-48AC-9249-12F366FF3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D9D9B-3756-495B-826A-5EF89F2D6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3/4/2022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BB4B4-D75B-40DA-9927-75C357E87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74885-854E-4E25-95E9-EF0A89294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0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xfordenergy.ca/Oxford_Energy_Make_Tomorrow_Today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xfordenergy.ca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4.emf"/><Relationship Id="rId5" Type="http://schemas.openxmlformats.org/officeDocument/2006/relationships/diagramColors" Target="../diagrams/colors2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18" Type="http://schemas.openxmlformats.org/officeDocument/2006/relationships/diagramColors" Target="../diagrams/colors6.xml"/><Relationship Id="rId3" Type="http://schemas.openxmlformats.org/officeDocument/2006/relationships/hyperlink" Target="https://youtu.be/Dq50lEyRHh4" TargetMode="External"/><Relationship Id="rId21" Type="http://schemas.openxmlformats.org/officeDocument/2006/relationships/image" Target="../media/image26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17" Type="http://schemas.openxmlformats.org/officeDocument/2006/relationships/diagramQuickStyle" Target="../diagrams/quickStyle6.xml"/><Relationship Id="rId25" Type="http://schemas.openxmlformats.org/officeDocument/2006/relationships/image" Target="../media/image7.svg"/><Relationship Id="rId2" Type="http://schemas.openxmlformats.org/officeDocument/2006/relationships/image" Target="../media/image5.png"/><Relationship Id="rId16" Type="http://schemas.openxmlformats.org/officeDocument/2006/relationships/diagramLayout" Target="../diagrams/layout6.xml"/><Relationship Id="rId20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24" Type="http://schemas.openxmlformats.org/officeDocument/2006/relationships/image" Target="../media/image6.png"/><Relationship Id="rId5" Type="http://schemas.openxmlformats.org/officeDocument/2006/relationships/diagramData" Target="../diagrams/data4.xml"/><Relationship Id="rId15" Type="http://schemas.openxmlformats.org/officeDocument/2006/relationships/diagramData" Target="../diagrams/data6.xml"/><Relationship Id="rId23" Type="http://schemas.openxmlformats.org/officeDocument/2006/relationships/image" Target="../media/image28.png"/><Relationship Id="rId10" Type="http://schemas.openxmlformats.org/officeDocument/2006/relationships/diagramData" Target="../diagrams/data5.xml"/><Relationship Id="rId19" Type="http://schemas.microsoft.com/office/2007/relationships/diagramDrawing" Target="../diagrams/drawing6.xml"/><Relationship Id="rId4" Type="http://schemas.openxmlformats.org/officeDocument/2006/relationships/image" Target="../media/image24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Relationship Id="rId22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Heather\OneDrive%20-%20Oxford%20Energy%20Solutions%20Inc\Oxford%20Energy%20Articles\20210309%20Pyms%20Village%20Market%20Post%20R1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E948D-59EE-4268-9353-33EBCDEB3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39" y="1012536"/>
            <a:ext cx="4613300" cy="31632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800" b="1" dirty="0"/>
              <a:t>Re-Think Refrigeration.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0D496-143F-4371-B95F-28BE5D462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5482" y="2576499"/>
            <a:ext cx="3808954" cy="11827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/>
              <a:t>Re-Think with Oxford and Make Tomorrow, Today</a:t>
            </a:r>
          </a:p>
          <a:p>
            <a:pPr algn="l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arrow&#10;&#10;Description automatically generated">
            <a:extLst>
              <a:ext uri="{FF2B5EF4-FFF2-40B4-BE49-F238E27FC236}">
                <a16:creationId xmlns:a16="http://schemas.microsoft.com/office/drawing/2014/main" id="{B80DB8F8-8510-4A5A-8359-158300893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79306" y="1012536"/>
            <a:ext cx="6077796" cy="3581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" name="Graphic 16" descr="Link with solid fill">
            <a:hlinkClick r:id="rId3"/>
            <a:extLst>
              <a:ext uri="{FF2B5EF4-FFF2-40B4-BE49-F238E27FC236}">
                <a16:creationId xmlns:a16="http://schemas.microsoft.com/office/drawing/2014/main" id="{14A6E9D2-695D-4C48-BCE3-DA9D058A9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516" y="6037635"/>
            <a:ext cx="431476" cy="431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9A1E9F-3059-4019-BEB3-8A7C80A303DA}"/>
              </a:ext>
            </a:extLst>
          </p:cNvPr>
          <p:cNvSpPr txBox="1"/>
          <p:nvPr/>
        </p:nvSpPr>
        <p:spPr>
          <a:xfrm>
            <a:off x="8793018" y="6060647"/>
            <a:ext cx="238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  <a:hlinkClick r:id="rId6"/>
              </a:rPr>
              <a:t>www.oxfordenergy.ca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8CE276-C532-4D75-A167-575FB4119EBF}"/>
              </a:ext>
            </a:extLst>
          </p:cNvPr>
          <p:cNvSpPr txBox="1"/>
          <p:nvPr/>
        </p:nvSpPr>
        <p:spPr>
          <a:xfrm>
            <a:off x="2834185" y="5379582"/>
            <a:ext cx="5113362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Oxford Energy Solutions Inc. offers a Long-Term Solution not a Service Contract.</a:t>
            </a:r>
          </a:p>
        </p:txBody>
      </p:sp>
    </p:spTree>
    <p:extLst>
      <p:ext uri="{BB962C8B-B14F-4D97-AF65-F5344CB8AC3E}">
        <p14:creationId xmlns:p14="http://schemas.microsoft.com/office/powerpoint/2010/main" val="66780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48F05F-08C3-420A-9FFD-7421D8D4B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717" y="-135826"/>
            <a:ext cx="5100223" cy="2637809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indent="0" algn="r"/>
            <a:r>
              <a:rPr lang="en-US" sz="3700" b="0" i="0" u="none" strike="noStrike" kern="1200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Refrigeration Designed</a:t>
            </a:r>
            <a:br>
              <a:rPr lang="en-US" sz="3700" b="0" i="0" u="none" strike="noStrike" kern="1200" baseline="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sz="3700" b="0" i="0" u="none" strike="noStrike" kern="1200" baseline="0" dirty="0">
                <a:solidFill>
                  <a:srgbClr val="FFFFFF"/>
                </a:solidFill>
                <a:latin typeface="Arial Black" panose="020B0A04020102020204" pitchFamily="34" charset="0"/>
              </a:rPr>
              <a:t>for Today</a:t>
            </a:r>
            <a:br>
              <a:rPr lang="en-US" sz="3700" b="0" i="0" u="none" strike="noStrike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D6E141-1EB3-43B1-8BE3-C0948868F5C5}"/>
              </a:ext>
            </a:extLst>
          </p:cNvPr>
          <p:cNvSpPr txBox="1"/>
          <p:nvPr/>
        </p:nvSpPr>
        <p:spPr>
          <a:xfrm>
            <a:off x="190859" y="1996457"/>
            <a:ext cx="4978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No other system on the market can offer the number of verticals that the OLPP can provide:</a:t>
            </a:r>
            <a:endParaRPr lang="en-CA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785332-4826-4C4D-B59D-0C4117B45FD0}"/>
              </a:ext>
            </a:extLst>
          </p:cNvPr>
          <p:cNvSpPr txBox="1"/>
          <p:nvPr/>
        </p:nvSpPr>
        <p:spPr>
          <a:xfrm>
            <a:off x="190859" y="4116685"/>
            <a:ext cx="5152413" cy="2297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r>
              <a:rPr lang="en-US" sz="16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onsiders the </a:t>
            </a:r>
            <a:r>
              <a:rPr lang="en-US" sz="1600" b="1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Total Life Cycle Cost </a:t>
            </a:r>
            <a:r>
              <a:rPr lang="en-US" sz="160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of the machine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Eliminates unnecessary parts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Zero-leak rate strategy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Less energy = less overall environmental impact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Unlimited future adaptability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Lowest GWP design with HFO refrigerants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Best TEWI performance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Chart, diagram, bubble chart&#10;&#10;Description automatically generated">
            <a:extLst>
              <a:ext uri="{FF2B5EF4-FFF2-40B4-BE49-F238E27FC236}">
                <a16:creationId xmlns:a16="http://schemas.microsoft.com/office/drawing/2014/main" id="{810FC7A1-DD38-4764-B50A-C54C5150D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7"/>
          <a:stretch/>
        </p:blipFill>
        <p:spPr>
          <a:xfrm>
            <a:off x="6023196" y="35867"/>
            <a:ext cx="5776048" cy="6822134"/>
          </a:xfrm>
        </p:spPr>
      </p:pic>
    </p:spTree>
    <p:extLst>
      <p:ext uri="{BB962C8B-B14F-4D97-AF65-F5344CB8AC3E}">
        <p14:creationId xmlns:p14="http://schemas.microsoft.com/office/powerpoint/2010/main" val="338512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7280E9-2876-4B2C-8E80-BFE4E9533B42}"/>
              </a:ext>
            </a:extLst>
          </p:cNvPr>
          <p:cNvSpPr txBox="1"/>
          <p:nvPr/>
        </p:nvSpPr>
        <p:spPr>
          <a:xfrm>
            <a:off x="365966" y="3871475"/>
            <a:ext cx="38792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Oxford Energy Solutions Inc. is challenging inefficient designs and addressing:</a:t>
            </a:r>
            <a:endParaRPr lang="en-CA" sz="2800" dirty="0">
              <a:solidFill>
                <a:schemeClr val="bg1"/>
              </a:solidFill>
              <a:latin typeface="Arial Rounded MT Bold" panose="020F07040305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1" name="TextBox 4">
            <a:extLst>
              <a:ext uri="{FF2B5EF4-FFF2-40B4-BE49-F238E27FC236}">
                <a16:creationId xmlns:a16="http://schemas.microsoft.com/office/drawing/2014/main" id="{E093211E-3223-463A-8B19-87DAC0807A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868544"/>
              </p:ext>
            </p:extLst>
          </p:nvPr>
        </p:nvGraphicFramePr>
        <p:xfrm>
          <a:off x="4481577" y="294025"/>
          <a:ext cx="4956412" cy="617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64B4B380-73D7-44D5-807C-35CE578062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555" y="664344"/>
            <a:ext cx="4956412" cy="49564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A1D364-9A43-4C93-BDED-ABA3963E57F6}"/>
              </a:ext>
            </a:extLst>
          </p:cNvPr>
          <p:cNvSpPr txBox="1"/>
          <p:nvPr/>
        </p:nvSpPr>
        <p:spPr>
          <a:xfrm>
            <a:off x="365965" y="672310"/>
            <a:ext cx="397512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Owners of inefficient conventional systems bear the expense of unaddressed design issues and dig deeper into shrinking pockets.</a:t>
            </a:r>
            <a:endParaRPr lang="en-CA" sz="2800" dirty="0">
              <a:latin typeface="Arial Rounded MT Bold" panose="020F0704030504030204" pitchFamily="34" charset="0"/>
            </a:endParaRPr>
          </a:p>
        </p:txBody>
      </p:sp>
      <p:pic>
        <p:nvPicPr>
          <p:cNvPr id="5" name="Graphic 4" descr="Badge Registered outline">
            <a:extLst>
              <a:ext uri="{FF2B5EF4-FFF2-40B4-BE49-F238E27FC236}">
                <a16:creationId xmlns:a16="http://schemas.microsoft.com/office/drawing/2014/main" id="{D7FDEF2A-07F2-4223-BA99-36E95C7A55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74583" y="3871475"/>
            <a:ext cx="337127" cy="3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60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C45AC87-1D03-4452-BBE4-712E10796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3A66E38-056D-4A0A-BF1D-682AB0529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080500" y="6"/>
            <a:ext cx="31114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7D0A197-F7EC-4629-86FB-48D5D3B82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835780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7251444-A29D-44A8-9E2E-263F0C215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26042" y="9496"/>
            <a:ext cx="11765956" cy="2826288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48F05F-08C3-420A-9FFD-7421D8D4B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8182" y="317460"/>
            <a:ext cx="15775709" cy="1293635"/>
          </a:xfrm>
          <a:prstGeom prst="ellipse">
            <a:avLst/>
          </a:prstGeom>
        </p:spPr>
        <p:txBody>
          <a:bodyPr anchor="ctr">
            <a:normAutofit fontScale="90000"/>
          </a:bodyPr>
          <a:lstStyle/>
          <a:p>
            <a:pPr marL="0" indent="0"/>
            <a:r>
              <a:rPr lang="en-CA" sz="4800" b="1" i="0" u="none" strike="noStrike" baseline="0" dirty="0">
                <a:solidFill>
                  <a:schemeClr val="bg1"/>
                </a:solidFill>
                <a:latin typeface="Amasis MT Pro Black" panose="02040A04050005020304" pitchFamily="18" charset="0"/>
              </a:rPr>
              <a:t>Oxford Low-Pressure Platform - </a:t>
            </a:r>
            <a:r>
              <a:rPr lang="en-CA" sz="4800" b="0" i="0" u="none" strike="noStrike" baseline="0" dirty="0">
                <a:solidFill>
                  <a:schemeClr val="bg1"/>
                </a:solidFill>
                <a:latin typeface="Amasis MT Pro Black" panose="02040A04050005020304" pitchFamily="18" charset="0"/>
              </a:rPr>
              <a:t>OLPP</a:t>
            </a:r>
            <a:br>
              <a:rPr lang="en-CA" sz="1300" b="0" i="0" u="none" strike="noStrike" baseline="0" dirty="0">
                <a:solidFill>
                  <a:srgbClr val="FFFFFF"/>
                </a:solidFill>
                <a:latin typeface="Avenir-Light"/>
              </a:rPr>
            </a:br>
            <a:endParaRPr lang="en-CA" sz="1300" dirty="0">
              <a:solidFill>
                <a:srgbClr val="FFFFFF"/>
              </a:solidFill>
            </a:endParaRPr>
          </a:p>
        </p:txBody>
      </p:sp>
      <p:pic>
        <p:nvPicPr>
          <p:cNvPr id="9" name="Picture 8" descr="A picture containing aircraft&#10;&#10;Description automatically generated">
            <a:extLst>
              <a:ext uri="{FF2B5EF4-FFF2-40B4-BE49-F238E27FC236}">
                <a16:creationId xmlns:a16="http://schemas.microsoft.com/office/drawing/2014/main" id="{38D386A3-3126-43AD-9C1F-509C6D3C3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5"/>
          <a:stretch/>
        </p:blipFill>
        <p:spPr>
          <a:xfrm>
            <a:off x="10616882" y="-196584"/>
            <a:ext cx="1844896" cy="1844896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7E0307-0832-47A3-84E8-6070E7451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8952846" y="1444710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BDF069-F688-447A-8B0A-9E4C2C7A5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470" y="5127493"/>
            <a:ext cx="9563199" cy="1111585"/>
          </a:xfrm>
        </p:spPr>
        <p:txBody>
          <a:bodyPr>
            <a:normAutofit/>
          </a:bodyPr>
          <a:lstStyle/>
          <a:p>
            <a:r>
              <a:rPr lang="en-CA" sz="2400" b="1" i="0" u="none" strike="noStrike" baseline="0" dirty="0">
                <a:latin typeface="Avenir-Light"/>
              </a:rPr>
              <a:t>100% designed around advantages of low-pressure refrigerants</a:t>
            </a:r>
          </a:p>
          <a:p>
            <a:r>
              <a:rPr lang="en-CA" sz="2400" b="1" i="0" u="none" strike="noStrike" baseline="0" dirty="0">
                <a:latin typeface="Avenir-Light"/>
              </a:rPr>
              <a:t>Eliminates conventional components, no need for cumbersome </a:t>
            </a:r>
            <a:r>
              <a:rPr lang="en-CA" sz="2400" b="1" dirty="0">
                <a:latin typeface="Avenir-Light"/>
              </a:rPr>
              <a:t>s</a:t>
            </a:r>
            <a:r>
              <a:rPr lang="en-CA" sz="2400" b="1" i="0" u="none" strike="noStrike" baseline="0" dirty="0">
                <a:latin typeface="Avenir-Light"/>
              </a:rPr>
              <a:t>afeties</a:t>
            </a:r>
          </a:p>
          <a:p>
            <a:endParaRPr lang="en-CA" sz="1100" b="1" i="0" u="none" strike="noStrike" baseline="0" dirty="0">
              <a:latin typeface="Avenir-Light"/>
            </a:endParaRP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62E45FDC-74C0-4A1F-8AB4-0DDD23D179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r="26073"/>
          <a:stretch/>
        </p:blipFill>
        <p:spPr>
          <a:xfrm>
            <a:off x="346157" y="1531722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601D14-DC77-47E7-8783-52BB2C382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290" y="1741528"/>
            <a:ext cx="4413887" cy="2030144"/>
          </a:xfrm>
          <a:prstGeom prst="rect">
            <a:avLst/>
          </a:prstGeom>
        </p:spPr>
      </p:pic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DAA6A60-E9E9-462F-AA37-F0C5EB090FF8}"/>
              </a:ext>
            </a:extLst>
          </p:cNvPr>
          <p:cNvSpPr txBox="1">
            <a:spLocks/>
          </p:cNvSpPr>
          <p:nvPr/>
        </p:nvSpPr>
        <p:spPr>
          <a:xfrm>
            <a:off x="1546470" y="3759481"/>
            <a:ext cx="8445942" cy="15559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 b="1" dirty="0">
              <a:latin typeface="Avenir-Light"/>
            </a:endParaRPr>
          </a:p>
          <a:p>
            <a:r>
              <a:rPr lang="en-US" sz="2400" b="1" dirty="0">
                <a:latin typeface="Avenir-Light"/>
              </a:rPr>
              <a:t>Built with a zero-leak rate </a:t>
            </a:r>
            <a:r>
              <a:rPr lang="en-CA" sz="2400" b="1" dirty="0">
                <a:latin typeface="Avenir-Light"/>
              </a:rPr>
              <a:t>approach and no ambient limitations</a:t>
            </a:r>
          </a:p>
          <a:p>
            <a:r>
              <a:rPr lang="en-CA" sz="2400" b="1" dirty="0">
                <a:latin typeface="Avenir-Light"/>
              </a:rPr>
              <a:t>Future adaptability, standard solar kit integration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1332324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47F22ED-3A55-4EDE-A5A8-163D82B09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39326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39326" y="1410083"/>
            <a:ext cx="6858000" cy="403783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26611" y="3576013"/>
            <a:ext cx="2526132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3" y="1396067"/>
            <a:ext cx="6858000" cy="40378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8268" y="982780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48F05F-08C3-420A-9FFD-7421D8D4B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82" y="456345"/>
            <a:ext cx="3111690" cy="3556097"/>
          </a:xfrm>
        </p:spPr>
        <p:txBody>
          <a:bodyPr anchor="b">
            <a:normAutofit/>
          </a:bodyPr>
          <a:lstStyle/>
          <a:p>
            <a:pPr marL="0" indent="0" algn="r"/>
            <a:r>
              <a:rPr lang="en-CA" sz="4000" b="0" i="0" u="none" strike="noStrike" baseline="0" dirty="0">
                <a:solidFill>
                  <a:srgbClr val="FFFFFF"/>
                </a:solidFill>
                <a:latin typeface="Amasis MT Pro Black" panose="02040A04050005020304" pitchFamily="18" charset="0"/>
              </a:rPr>
              <a:t>Oxford Sensori™ Control System</a:t>
            </a:r>
            <a:br>
              <a:rPr lang="en-CA" sz="4000" b="0" i="0" u="none" strike="noStrike" baseline="0" dirty="0">
                <a:solidFill>
                  <a:srgbClr val="FFFFFF"/>
                </a:solidFill>
                <a:latin typeface="Avenir-Light"/>
              </a:rPr>
            </a:br>
            <a:endParaRPr lang="en-CA" sz="4000" dirty="0">
              <a:solidFill>
                <a:srgbClr val="FFFFFF"/>
              </a:solidFill>
            </a:endParaRPr>
          </a:p>
        </p:txBody>
      </p:sp>
      <p:graphicFrame>
        <p:nvGraphicFramePr>
          <p:cNvPr id="43" name="Content Placeholder 4">
            <a:extLst>
              <a:ext uri="{FF2B5EF4-FFF2-40B4-BE49-F238E27FC236}">
                <a16:creationId xmlns:a16="http://schemas.microsoft.com/office/drawing/2014/main" id="{0FBDE6B5-3EF7-4E50-B7E7-DABA597A8D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1580619"/>
              </p:ext>
            </p:extLst>
          </p:nvPr>
        </p:nvGraphicFramePr>
        <p:xfrm>
          <a:off x="4244454" y="490749"/>
          <a:ext cx="3401294" cy="5848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3E5151A-7F71-4932-AB2B-E740E0C545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8" b="2"/>
          <a:stretch/>
        </p:blipFill>
        <p:spPr>
          <a:xfrm>
            <a:off x="8808245" y="1939930"/>
            <a:ext cx="2823010" cy="1602454"/>
          </a:xfrm>
          <a:prstGeom prst="rect">
            <a:avLst/>
          </a:prstGeom>
        </p:spPr>
      </p:pic>
      <p:pic>
        <p:nvPicPr>
          <p:cNvPr id="9" name="Picture 8" descr="A picture containing aircraft&#10;&#10;Description automatically generated">
            <a:extLst>
              <a:ext uri="{FF2B5EF4-FFF2-40B4-BE49-F238E27FC236}">
                <a16:creationId xmlns:a16="http://schemas.microsoft.com/office/drawing/2014/main" id="{38D386A3-3126-43AD-9C1F-509C6D3C3A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r="7993" b="4"/>
          <a:stretch/>
        </p:blipFill>
        <p:spPr>
          <a:xfrm>
            <a:off x="91066" y="5217896"/>
            <a:ext cx="1255432" cy="1487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413742-B5B5-4862-B351-8F396A66615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 r="-4" b="-4"/>
          <a:stretch/>
        </p:blipFill>
        <p:spPr>
          <a:xfrm>
            <a:off x="8808245" y="226769"/>
            <a:ext cx="2817373" cy="1602454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2A314625-4DBA-4A6B-A1A4-1D839083EA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813" y="3653091"/>
            <a:ext cx="2740236" cy="1500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BF8375-E0C0-4603-8256-4275178F96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5382" y="5288918"/>
            <a:ext cx="2740236" cy="133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8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47F22ED-3A55-4EDE-A5A8-163D82B09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39326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39326" y="1410083"/>
            <a:ext cx="6858000" cy="403783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26611" y="3576013"/>
            <a:ext cx="2526132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3" y="1396067"/>
            <a:ext cx="6858000" cy="40378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8268" y="982780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48F05F-08C3-420A-9FFD-7421D8D4B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91" y="456345"/>
            <a:ext cx="3748194" cy="3556097"/>
          </a:xfrm>
        </p:spPr>
        <p:txBody>
          <a:bodyPr anchor="b">
            <a:normAutofit/>
          </a:bodyPr>
          <a:lstStyle/>
          <a:p>
            <a:pPr marL="0" indent="0" algn="ctr"/>
            <a:r>
              <a:rPr lang="en-CA" sz="4000" b="0" i="0" u="none" strike="noStrike" baseline="0" dirty="0">
                <a:solidFill>
                  <a:srgbClr val="FFFFFF"/>
                </a:solidFill>
                <a:latin typeface="Amasis MT Pro Black" panose="02040A04050005020304" pitchFamily="18" charset="0"/>
              </a:rPr>
              <a:t>Ultra Low GWP - Zero ODP HFO Refrigerant</a:t>
            </a:r>
            <a:br>
              <a:rPr lang="en-CA" sz="4000" b="0" i="0" u="none" strike="noStrike" baseline="0" dirty="0">
                <a:solidFill>
                  <a:srgbClr val="FFFFFF"/>
                </a:solidFill>
                <a:latin typeface="Avenir-Light"/>
              </a:rPr>
            </a:br>
            <a:endParaRPr lang="en-CA" sz="4000" dirty="0">
              <a:solidFill>
                <a:srgbClr val="FFFFFF"/>
              </a:solidFill>
            </a:endParaRPr>
          </a:p>
        </p:txBody>
      </p:sp>
      <p:graphicFrame>
        <p:nvGraphicFramePr>
          <p:cNvPr id="43" name="Content Placeholder 4">
            <a:extLst>
              <a:ext uri="{FF2B5EF4-FFF2-40B4-BE49-F238E27FC236}">
                <a16:creationId xmlns:a16="http://schemas.microsoft.com/office/drawing/2014/main" id="{225DF435-CBE3-4298-B5FC-D2386A2172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448079"/>
              </p:ext>
            </p:extLst>
          </p:nvPr>
        </p:nvGraphicFramePr>
        <p:xfrm>
          <a:off x="3487831" y="221672"/>
          <a:ext cx="8630277" cy="2526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A picture containing aircraft&#10;&#10;Description automatically generated">
            <a:extLst>
              <a:ext uri="{FF2B5EF4-FFF2-40B4-BE49-F238E27FC236}">
                <a16:creationId xmlns:a16="http://schemas.microsoft.com/office/drawing/2014/main" id="{38D386A3-3126-43AD-9C1F-509C6D3C3A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r="7993" b="4"/>
          <a:stretch/>
        </p:blipFill>
        <p:spPr>
          <a:xfrm>
            <a:off x="91066" y="5217896"/>
            <a:ext cx="1255432" cy="1487878"/>
          </a:xfrm>
          <a:prstGeom prst="rect">
            <a:avLst/>
          </a:prstGeom>
        </p:spPr>
      </p:pic>
      <p:pic>
        <p:nvPicPr>
          <p:cNvPr id="3" name="Picture 2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9BCECB3A-D0C9-446C-9962-0F74D6D654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r="4700" b="8746"/>
          <a:stretch/>
        </p:blipFill>
        <p:spPr>
          <a:xfrm>
            <a:off x="5334103" y="3072953"/>
            <a:ext cx="5429250" cy="34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21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48F05F-08C3-420A-9FFD-7421D8D4B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62" y="29626"/>
            <a:ext cx="3455287" cy="3588870"/>
          </a:xfrm>
        </p:spPr>
        <p:txBody>
          <a:bodyPr anchor="b">
            <a:normAutofit/>
          </a:bodyPr>
          <a:lstStyle/>
          <a:p>
            <a:pPr marL="0" indent="0" algn="r"/>
            <a:r>
              <a:rPr lang="en-CA" b="0" i="0" u="none" strike="noStrike" baseline="0" dirty="0">
                <a:solidFill>
                  <a:srgbClr val="FFFFFF"/>
                </a:solidFill>
                <a:latin typeface="Amasis MT Pro Black" panose="02040A04050005020304" pitchFamily="18" charset="0"/>
              </a:rPr>
              <a:t>Oxford’s Vapour Drive™ Technology</a:t>
            </a:r>
            <a:br>
              <a:rPr lang="en-CA" sz="3400" b="0" i="0" u="none" strike="noStrike" baseline="0" dirty="0">
                <a:solidFill>
                  <a:srgbClr val="FFFFFF"/>
                </a:solidFill>
                <a:latin typeface="Avenir-Light"/>
              </a:rPr>
            </a:br>
            <a:endParaRPr lang="en-CA" sz="3400" dirty="0">
              <a:solidFill>
                <a:srgbClr val="FFFF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BDF069-F688-447A-8B0A-9E4C2C7A5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927" y="2864651"/>
            <a:ext cx="6672045" cy="1514398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i="0" u="none" strike="noStrike" baseline="0" dirty="0">
                <a:latin typeface="Avenir-Light"/>
              </a:rPr>
              <a:t>Oil-less, field-repairable, magnetic-drive scroll compressor</a:t>
            </a:r>
          </a:p>
          <a:p>
            <a:pPr>
              <a:lnSpc>
                <a:spcPct val="100000"/>
              </a:lnSpc>
            </a:pPr>
            <a:r>
              <a:rPr lang="en-US" sz="2400" b="1" i="0" u="none" strike="noStrike" baseline="0" dirty="0">
                <a:latin typeface="Avenir-Light"/>
              </a:rPr>
              <a:t>Operates from 0% to 100% load</a:t>
            </a:r>
          </a:p>
          <a:p>
            <a:pPr>
              <a:lnSpc>
                <a:spcPct val="100000"/>
              </a:lnSpc>
            </a:pPr>
            <a:r>
              <a:rPr lang="en-US" sz="2400" b="1" i="0" u="none" strike="noStrike" baseline="0" dirty="0">
                <a:latin typeface="Avenir-Light"/>
              </a:rPr>
              <a:t>Compatible with standard oil, oil-reduced or oil-free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FD193-329A-4939-A6E6-B622FD313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3419" y="188793"/>
            <a:ext cx="4521497" cy="1607113"/>
          </a:xfrm>
          <a:prstGeom prst="rect">
            <a:avLst/>
          </a:prstGeom>
        </p:spPr>
      </p:pic>
      <p:pic>
        <p:nvPicPr>
          <p:cNvPr id="9" name="Picture 8" descr="A picture containing aircraft&#10;&#10;Description automatically generated">
            <a:extLst>
              <a:ext uri="{FF2B5EF4-FFF2-40B4-BE49-F238E27FC236}">
                <a16:creationId xmlns:a16="http://schemas.microsoft.com/office/drawing/2014/main" id="{38D386A3-3126-43AD-9C1F-509C6D3C3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27" y="4409387"/>
            <a:ext cx="2395235" cy="2395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3E4E36-7612-4226-BB23-32379F9EC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6466">
            <a:off x="-407372" y="3346674"/>
            <a:ext cx="4669086" cy="3333728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449741E-E17A-4427-BD27-25447565914C}"/>
              </a:ext>
            </a:extLst>
          </p:cNvPr>
          <p:cNvSpPr txBox="1">
            <a:spLocks/>
          </p:cNvSpPr>
          <p:nvPr/>
        </p:nvSpPr>
        <p:spPr>
          <a:xfrm>
            <a:off x="4191927" y="4690895"/>
            <a:ext cx="6672353" cy="1514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venir-Light"/>
              </a:rPr>
              <a:t>Reduces energy consumption, system complexity, maintenance</a:t>
            </a:r>
          </a:p>
          <a:p>
            <a:r>
              <a:rPr lang="en-US" sz="2400" b="1" dirty="0">
                <a:latin typeface="Avenir-Light"/>
              </a:rPr>
              <a:t>2 standard sizes, run at variable rates to match load</a:t>
            </a:r>
            <a:endParaRPr lang="en-CA" sz="2400" b="1" dirty="0"/>
          </a:p>
        </p:txBody>
      </p:sp>
    </p:spTree>
    <p:extLst>
      <p:ext uri="{BB962C8B-B14F-4D97-AF65-F5344CB8AC3E}">
        <p14:creationId xmlns:p14="http://schemas.microsoft.com/office/powerpoint/2010/main" val="209548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64B4B380-73D7-44D5-807C-35CE57806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519" y="1834869"/>
            <a:ext cx="4862512" cy="4862512"/>
          </a:xfrm>
          <a:prstGeom prst="rect">
            <a:avLst/>
          </a:prstGeom>
        </p:spPr>
      </p:pic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496CECE2-EE47-40CD-A05B-183E68EA1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0870" y="6191936"/>
            <a:ext cx="444114" cy="444114"/>
          </a:xfrm>
          <a:prstGeom prst="rect">
            <a:avLst/>
          </a:prstGeom>
        </p:spPr>
      </p:pic>
      <p:graphicFrame>
        <p:nvGraphicFramePr>
          <p:cNvPr id="13" name="TextBox 9">
            <a:extLst>
              <a:ext uri="{FF2B5EF4-FFF2-40B4-BE49-F238E27FC236}">
                <a16:creationId xmlns:a16="http://schemas.microsoft.com/office/drawing/2014/main" id="{0555E96E-6CD3-41F9-B93B-B18457D36D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6226724"/>
              </p:ext>
            </p:extLst>
          </p:nvPr>
        </p:nvGraphicFramePr>
        <p:xfrm>
          <a:off x="779140" y="1487250"/>
          <a:ext cx="3491106" cy="2318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3" name="TextBox 9">
            <a:extLst>
              <a:ext uri="{FF2B5EF4-FFF2-40B4-BE49-F238E27FC236}">
                <a16:creationId xmlns:a16="http://schemas.microsoft.com/office/drawing/2014/main" id="{AD5895BB-9D20-4BE0-AC8B-46DC28B263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6347221"/>
              </p:ext>
            </p:extLst>
          </p:nvPr>
        </p:nvGraphicFramePr>
        <p:xfrm>
          <a:off x="779140" y="4543389"/>
          <a:ext cx="3018553" cy="1663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4" name="TextBox 9">
            <a:extLst>
              <a:ext uri="{FF2B5EF4-FFF2-40B4-BE49-F238E27FC236}">
                <a16:creationId xmlns:a16="http://schemas.microsoft.com/office/drawing/2014/main" id="{B96D01C4-C0D5-439D-A194-F93B0BF279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275866"/>
              </p:ext>
            </p:extLst>
          </p:nvPr>
        </p:nvGraphicFramePr>
        <p:xfrm>
          <a:off x="7791107" y="791437"/>
          <a:ext cx="3491106" cy="2318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5D64725-15FF-4C00-9A4A-3B0094C2B906}"/>
              </a:ext>
            </a:extLst>
          </p:cNvPr>
          <p:cNvSpPr txBox="1"/>
          <p:nvPr/>
        </p:nvSpPr>
        <p:spPr>
          <a:xfrm>
            <a:off x="706582" y="651074"/>
            <a:ext cx="310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EXV- Electronic Expansion Valves</a:t>
            </a:r>
            <a:endParaRPr lang="en-CA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631310-7974-47DD-93EF-BE0A02304E0D}"/>
              </a:ext>
            </a:extLst>
          </p:cNvPr>
          <p:cNvSpPr txBox="1"/>
          <p:nvPr/>
        </p:nvSpPr>
        <p:spPr>
          <a:xfrm>
            <a:off x="7731803" y="542264"/>
            <a:ext cx="308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Floating Head Pressure</a:t>
            </a:r>
            <a:endParaRPr lang="en-CA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6EA789-62A7-4D5C-B2E1-F32431DFCF1B}"/>
              </a:ext>
            </a:extLst>
          </p:cNvPr>
          <p:cNvSpPr txBox="1"/>
          <p:nvPr/>
        </p:nvSpPr>
        <p:spPr>
          <a:xfrm>
            <a:off x="706582" y="3689762"/>
            <a:ext cx="34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VFD- Variable Frequency Drives</a:t>
            </a:r>
            <a:endParaRPr lang="en-CA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715F3F0-4FEC-4968-B33C-D6CA9B1EA1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53463" y="246268"/>
            <a:ext cx="1485069" cy="17150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1A352B-6CFC-4987-B268-A039C267850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6454" y="1672454"/>
            <a:ext cx="2713143" cy="1937185"/>
          </a:xfrm>
          <a:prstGeom prst="rect">
            <a:avLst/>
          </a:prstGeom>
        </p:spPr>
      </p:pic>
      <p:pic>
        <p:nvPicPr>
          <p:cNvPr id="30" name="Picture 29" descr="A picture containing text, shelf, full, lots&#10;&#10;Description automatically generated">
            <a:extLst>
              <a:ext uri="{FF2B5EF4-FFF2-40B4-BE49-F238E27FC236}">
                <a16:creationId xmlns:a16="http://schemas.microsoft.com/office/drawing/2014/main" id="{7AC3F991-8613-469E-88FA-6E18470C8B2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29" y="3310557"/>
            <a:ext cx="1872991" cy="1404743"/>
          </a:xfrm>
          <a:prstGeom prst="rect">
            <a:avLst/>
          </a:prstGeom>
        </p:spPr>
      </p:pic>
      <p:pic>
        <p:nvPicPr>
          <p:cNvPr id="31" name="Picture 30" descr="Graphical user interface&#10;&#10;Description automatically generated">
            <a:extLst>
              <a:ext uri="{FF2B5EF4-FFF2-40B4-BE49-F238E27FC236}">
                <a16:creationId xmlns:a16="http://schemas.microsoft.com/office/drawing/2014/main" id="{E6F7428E-7C13-4DCE-A0EF-DAAAD768F8C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32475" y="4953500"/>
            <a:ext cx="1927045" cy="1541635"/>
          </a:xfrm>
          <a:prstGeom prst="rect">
            <a:avLst/>
          </a:prstGeom>
        </p:spPr>
      </p:pic>
      <p:pic>
        <p:nvPicPr>
          <p:cNvPr id="20" name="Graphic 19" descr="Badge Registered outline">
            <a:extLst>
              <a:ext uri="{FF2B5EF4-FFF2-40B4-BE49-F238E27FC236}">
                <a16:creationId xmlns:a16="http://schemas.microsoft.com/office/drawing/2014/main" id="{B5FD314F-D292-4D62-88FE-11A500D08C2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048693" y="4976727"/>
            <a:ext cx="337127" cy="3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0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34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36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38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40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42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44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EA7EC1-F036-4894-8C10-218142B4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341789"/>
            <a:ext cx="4895710" cy="410816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3600" b="1" kern="1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Operating a store with legacy individual refrigeration systems/circuits? </a:t>
            </a:r>
            <a:br>
              <a:rPr lang="en-US" sz="3200" kern="1200" dirty="0">
                <a:solidFill>
                  <a:srgbClr val="FFFFFF"/>
                </a:solidFill>
                <a:latin typeface="Arial Rounded MT Bold" panose="020F0704030504030204" pitchFamily="34" charset="0"/>
              </a:rPr>
            </a:br>
            <a:br>
              <a:rPr lang="en-US" sz="3200" kern="1200" dirty="0">
                <a:solidFill>
                  <a:srgbClr val="FFFFFF"/>
                </a:solidFill>
                <a:latin typeface="Arial Rounded MT Bold" panose="020F0704030504030204" pitchFamily="34" charset="0"/>
              </a:rPr>
            </a:br>
            <a:r>
              <a:rPr lang="en-US" sz="3200" kern="1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Check out the comparison to the OLPP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44334DAE-668C-4613-87CA-4FD0B2788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4737"/>
            <a:ext cx="5608320" cy="4178197"/>
          </a:xfrm>
          <a:prstGeom prst="rect">
            <a:avLst/>
          </a:prstGeom>
        </p:spPr>
      </p:pic>
      <p:pic>
        <p:nvPicPr>
          <p:cNvPr id="5" name="Picture 4">
            <a:hlinkClick r:id="rId3" action="ppaction://hlinkfile"/>
            <a:extLst>
              <a:ext uri="{FF2B5EF4-FFF2-40B4-BE49-F238E27FC236}">
                <a16:creationId xmlns:a16="http://schemas.microsoft.com/office/drawing/2014/main" id="{9718112F-0796-4075-AAE8-966B85F40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1440" y="6173471"/>
            <a:ext cx="454175" cy="454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91787A-12FD-4665-876C-5E4FD84F763A}"/>
              </a:ext>
            </a:extLst>
          </p:cNvPr>
          <p:cNvSpPr txBox="1"/>
          <p:nvPr/>
        </p:nvSpPr>
        <p:spPr>
          <a:xfrm>
            <a:off x="6278879" y="457364"/>
            <a:ext cx="5242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Arial Black" panose="020B0A04020102020204" pitchFamily="34" charset="0"/>
              </a:rPr>
              <a:t>Post-Project O</a:t>
            </a:r>
            <a:r>
              <a:rPr lang="en-CA" sz="3200" dirty="0">
                <a:latin typeface="Arial Black" panose="020B0A04020102020204" pitchFamily="34" charset="0"/>
              </a:rPr>
              <a:t>LPP Savings</a:t>
            </a:r>
          </a:p>
        </p:txBody>
      </p:sp>
      <p:pic>
        <p:nvPicPr>
          <p:cNvPr id="8" name="Picture 7" descr="A picture containing aircraft&#10;&#10;Description automatically generated">
            <a:extLst>
              <a:ext uri="{FF2B5EF4-FFF2-40B4-BE49-F238E27FC236}">
                <a16:creationId xmlns:a16="http://schemas.microsoft.com/office/drawing/2014/main" id="{EC6AE237-9D57-47F9-9C8C-CA5650648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82" y="4052040"/>
            <a:ext cx="2795819" cy="27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72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</TotalTime>
  <Words>448</Words>
  <Application>Microsoft Office PowerPoint</Application>
  <PresentationFormat>Widescreen</PresentationFormat>
  <Paragraphs>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Amasis MT Pro Black</vt:lpstr>
      <vt:lpstr>Arial</vt:lpstr>
      <vt:lpstr>Arial Black</vt:lpstr>
      <vt:lpstr>Arial Rounded MT Bold</vt:lpstr>
      <vt:lpstr>Avenir-Light</vt:lpstr>
      <vt:lpstr>Calibri</vt:lpstr>
      <vt:lpstr>Calibri Light</vt:lpstr>
      <vt:lpstr>Office Theme</vt:lpstr>
      <vt:lpstr>Re-Think Refrigeration.</vt:lpstr>
      <vt:lpstr>Refrigeration Designed for Today </vt:lpstr>
      <vt:lpstr>PowerPoint Presentation</vt:lpstr>
      <vt:lpstr>Oxford Low-Pressure Platform - OLPP </vt:lpstr>
      <vt:lpstr>Oxford Sensori™ Control System </vt:lpstr>
      <vt:lpstr>Ultra Low GWP - Zero ODP HFO Refrigerant </vt:lpstr>
      <vt:lpstr>Oxford’s Vapour Drive™ Technology </vt:lpstr>
      <vt:lpstr>PowerPoint Presentation</vt:lpstr>
      <vt:lpstr>Operating a store with legacy individual refrigeration systems/circuits?   Check out the comparison to the OLPP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Re-Think Refrigeration.</dc:title>
  <dc:creator>Heather Wilkinson</dc:creator>
  <cp:lastModifiedBy>Heather Wilkinson</cp:lastModifiedBy>
  <cp:revision>12</cp:revision>
  <dcterms:created xsi:type="dcterms:W3CDTF">2022-02-15T20:15:53Z</dcterms:created>
  <dcterms:modified xsi:type="dcterms:W3CDTF">2022-03-04T12:22:21Z</dcterms:modified>
</cp:coreProperties>
</file>