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9" r:id="rId2"/>
    <p:sldId id="271" r:id="rId3"/>
    <p:sldId id="280" r:id="rId4"/>
    <p:sldId id="281" r:id="rId5"/>
    <p:sldId id="258" r:id="rId6"/>
    <p:sldId id="260" r:id="rId7"/>
    <p:sldId id="267" r:id="rId8"/>
    <p:sldId id="288" r:id="rId9"/>
    <p:sldId id="287" r:id="rId10"/>
    <p:sldId id="284" r:id="rId11"/>
    <p:sldId id="282" r:id="rId12"/>
    <p:sldId id="290" r:id="rId13"/>
    <p:sldId id="277" r:id="rId14"/>
    <p:sldId id="283" r:id="rId15"/>
    <p:sldId id="278" r:id="rId16"/>
    <p:sldId id="273" r:id="rId17"/>
    <p:sldId id="274" r:id="rId18"/>
    <p:sldId id="300" r:id="rId19"/>
    <p:sldId id="301" r:id="rId20"/>
    <p:sldId id="310" r:id="rId21"/>
    <p:sldId id="311" r:id="rId22"/>
    <p:sldId id="312" r:id="rId23"/>
    <p:sldId id="313" r:id="rId24"/>
    <p:sldId id="314" r:id="rId25"/>
    <p:sldId id="315" r:id="rId26"/>
    <p:sldId id="316" r:id="rId27"/>
    <p:sldId id="317" r:id="rId28"/>
    <p:sldId id="285" r:id="rId29"/>
    <p:sldId id="270"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6C2E69-298A-4FE2-ADDB-7D83E33BE73E}" v="6198" dt="2022-05-05T19:41:01.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25"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Wilkinson" userId="21297ec8-1057-43f7-8d57-0e9fb8e950ed" providerId="ADAL" clId="{246C2E69-298A-4FE2-ADDB-7D83E33BE73E}"/>
    <pc:docChg chg="undo custSel addSld delSld modSld modMainMaster modShowInfo">
      <pc:chgData name="Heather Wilkinson" userId="21297ec8-1057-43f7-8d57-0e9fb8e950ed" providerId="ADAL" clId="{246C2E69-298A-4FE2-ADDB-7D83E33BE73E}" dt="2022-05-05T19:41:01.051" v="9983" actId="255"/>
      <pc:docMkLst>
        <pc:docMk/>
      </pc:docMkLst>
      <pc:sldChg chg="modTransition modAnim">
        <pc:chgData name="Heather Wilkinson" userId="21297ec8-1057-43f7-8d57-0e9fb8e950ed" providerId="ADAL" clId="{246C2E69-298A-4FE2-ADDB-7D83E33BE73E}" dt="2022-04-29T17:04:45.428" v="4205"/>
        <pc:sldMkLst>
          <pc:docMk/>
          <pc:sldMk cId="3385075000" sldId="258"/>
        </pc:sldMkLst>
      </pc:sldChg>
      <pc:sldChg chg="addSp delSp modSp mod modTransition delAnim modAnim">
        <pc:chgData name="Heather Wilkinson" userId="21297ec8-1057-43f7-8d57-0e9fb8e950ed" providerId="ADAL" clId="{246C2E69-298A-4FE2-ADDB-7D83E33BE73E}" dt="2022-05-03T20:01:10.691" v="8074"/>
        <pc:sldMkLst>
          <pc:docMk/>
          <pc:sldMk cId="1501934437" sldId="259"/>
        </pc:sldMkLst>
        <pc:spChg chg="mod">
          <ac:chgData name="Heather Wilkinson" userId="21297ec8-1057-43f7-8d57-0e9fb8e950ed" providerId="ADAL" clId="{246C2E69-298A-4FE2-ADDB-7D83E33BE73E}" dt="2022-04-29T12:42:32.688" v="1069" actId="1076"/>
          <ac:spMkLst>
            <pc:docMk/>
            <pc:sldMk cId="1501934437" sldId="259"/>
            <ac:spMk id="6" creationId="{F79A1E9F-3059-4019-BEB3-8A7C80A303DA}"/>
          </ac:spMkLst>
        </pc:spChg>
        <pc:picChg chg="add del mod">
          <ac:chgData name="Heather Wilkinson" userId="21297ec8-1057-43f7-8d57-0e9fb8e950ed" providerId="ADAL" clId="{246C2E69-298A-4FE2-ADDB-7D83E33BE73E}" dt="2022-05-03T19:07:35.472" v="8063" actId="478"/>
          <ac:picMkLst>
            <pc:docMk/>
            <pc:sldMk cId="1501934437" sldId="259"/>
            <ac:picMk id="3" creationId="{9533179D-79DF-4027-91B8-9AC4206935F7}"/>
          </ac:picMkLst>
        </pc:picChg>
        <pc:picChg chg="add del mod">
          <ac:chgData name="Heather Wilkinson" userId="21297ec8-1057-43f7-8d57-0e9fb8e950ed" providerId="ADAL" clId="{246C2E69-298A-4FE2-ADDB-7D83E33BE73E}" dt="2022-05-03T19:07:30.676" v="8062" actId="478"/>
          <ac:picMkLst>
            <pc:docMk/>
            <pc:sldMk cId="1501934437" sldId="259"/>
            <ac:picMk id="5" creationId="{5D6DCAAA-6FC8-C215-DBF9-42DCEBD4B894}"/>
          </ac:picMkLst>
        </pc:picChg>
        <pc:picChg chg="add del mod">
          <ac:chgData name="Heather Wilkinson" userId="21297ec8-1057-43f7-8d57-0e9fb8e950ed" providerId="ADAL" clId="{246C2E69-298A-4FE2-ADDB-7D83E33BE73E}" dt="2022-05-03T19:41:53.074" v="8066" actId="478"/>
          <ac:picMkLst>
            <pc:docMk/>
            <pc:sldMk cId="1501934437" sldId="259"/>
            <ac:picMk id="7" creationId="{657C0A3C-6FF7-C5C7-EAD8-F9C687FD7698}"/>
          </ac:picMkLst>
        </pc:picChg>
        <pc:picChg chg="add del mod">
          <ac:chgData name="Heather Wilkinson" userId="21297ec8-1057-43f7-8d57-0e9fb8e950ed" providerId="ADAL" clId="{246C2E69-298A-4FE2-ADDB-7D83E33BE73E}" dt="2022-05-03T19:58:27.269" v="8071" actId="478"/>
          <ac:picMkLst>
            <pc:docMk/>
            <pc:sldMk cId="1501934437" sldId="259"/>
            <ac:picMk id="8" creationId="{DD2873EA-94D5-791B-16D4-0450EAC7EFD4}"/>
          </ac:picMkLst>
        </pc:picChg>
        <pc:picChg chg="add mod">
          <ac:chgData name="Heather Wilkinson" userId="21297ec8-1057-43f7-8d57-0e9fb8e950ed" providerId="ADAL" clId="{246C2E69-298A-4FE2-ADDB-7D83E33BE73E}" dt="2022-05-03T20:00:57.737" v="8072"/>
          <ac:picMkLst>
            <pc:docMk/>
            <pc:sldMk cId="1501934437" sldId="259"/>
            <ac:picMk id="9" creationId="{DA39D910-51D1-806C-8622-48ECAD85341A}"/>
          </ac:picMkLst>
        </pc:picChg>
      </pc:sldChg>
      <pc:sldChg chg="modTransition modAnim">
        <pc:chgData name="Heather Wilkinson" userId="21297ec8-1057-43f7-8d57-0e9fb8e950ed" providerId="ADAL" clId="{246C2E69-298A-4FE2-ADDB-7D83E33BE73E}" dt="2022-04-29T16:24:24.625" v="3966"/>
        <pc:sldMkLst>
          <pc:docMk/>
          <pc:sldMk cId="408784781" sldId="260"/>
        </pc:sldMkLst>
      </pc:sldChg>
      <pc:sldChg chg="modTransition modAnim">
        <pc:chgData name="Heather Wilkinson" userId="21297ec8-1057-43f7-8d57-0e9fb8e950ed" providerId="ADAL" clId="{246C2E69-298A-4FE2-ADDB-7D83E33BE73E}" dt="2022-05-05T19:30:29.288" v="9899"/>
        <pc:sldMkLst>
          <pc:docMk/>
          <pc:sldMk cId="1742121785" sldId="267"/>
        </pc:sldMkLst>
      </pc:sldChg>
      <pc:sldChg chg="modTransition modAnim">
        <pc:chgData name="Heather Wilkinson" userId="21297ec8-1057-43f7-8d57-0e9fb8e950ed" providerId="ADAL" clId="{246C2E69-298A-4FE2-ADDB-7D83E33BE73E}" dt="2022-05-03T18:21:03.929" v="8056"/>
        <pc:sldMkLst>
          <pc:docMk/>
          <pc:sldMk cId="3452858106" sldId="270"/>
        </pc:sldMkLst>
      </pc:sldChg>
      <pc:sldChg chg="modSp modTransition modAnim">
        <pc:chgData name="Heather Wilkinson" userId="21297ec8-1057-43f7-8d57-0e9fb8e950ed" providerId="ADAL" clId="{246C2E69-298A-4FE2-ADDB-7D83E33BE73E}" dt="2022-04-29T17:04:16.982" v="4193"/>
        <pc:sldMkLst>
          <pc:docMk/>
          <pc:sldMk cId="68607450" sldId="271"/>
        </pc:sldMkLst>
        <pc:spChg chg="mod">
          <ac:chgData name="Heather Wilkinson" userId="21297ec8-1057-43f7-8d57-0e9fb8e950ed" providerId="ADAL" clId="{246C2E69-298A-4FE2-ADDB-7D83E33BE73E}" dt="2022-04-29T12:45:10.604" v="1084" actId="113"/>
          <ac:spMkLst>
            <pc:docMk/>
            <pc:sldMk cId="68607450" sldId="271"/>
            <ac:spMk id="2" creationId="{E6B35F83-4121-4E0C-BCD2-4C647BE5BC37}"/>
          </ac:spMkLst>
        </pc:spChg>
      </pc:sldChg>
      <pc:sldChg chg="modTransition modAnim">
        <pc:chgData name="Heather Wilkinson" userId="21297ec8-1057-43f7-8d57-0e9fb8e950ed" providerId="ADAL" clId="{246C2E69-298A-4FE2-ADDB-7D83E33BE73E}" dt="2022-04-29T17:00:55.143" v="4183"/>
        <pc:sldMkLst>
          <pc:docMk/>
          <pc:sldMk cId="3766089066" sldId="273"/>
        </pc:sldMkLst>
      </pc:sldChg>
      <pc:sldChg chg="modTransition modAnim">
        <pc:chgData name="Heather Wilkinson" userId="21297ec8-1057-43f7-8d57-0e9fb8e950ed" providerId="ADAL" clId="{246C2E69-298A-4FE2-ADDB-7D83E33BE73E}" dt="2022-04-29T17:05:52.966" v="4239"/>
        <pc:sldMkLst>
          <pc:docMk/>
          <pc:sldMk cId="2456632629" sldId="274"/>
        </pc:sldMkLst>
      </pc:sldChg>
      <pc:sldChg chg="modTransition modAnim">
        <pc:chgData name="Heather Wilkinson" userId="21297ec8-1057-43f7-8d57-0e9fb8e950ed" providerId="ADAL" clId="{246C2E69-298A-4FE2-ADDB-7D83E33BE73E}" dt="2022-04-29T17:05:39.429" v="4234"/>
        <pc:sldMkLst>
          <pc:docMk/>
          <pc:sldMk cId="3165011789" sldId="277"/>
        </pc:sldMkLst>
      </pc:sldChg>
      <pc:sldChg chg="modTransition modAnim">
        <pc:chgData name="Heather Wilkinson" userId="21297ec8-1057-43f7-8d57-0e9fb8e950ed" providerId="ADAL" clId="{246C2E69-298A-4FE2-ADDB-7D83E33BE73E}" dt="2022-04-29T16:15:47.533" v="3360"/>
        <pc:sldMkLst>
          <pc:docMk/>
          <pc:sldMk cId="781134966" sldId="278"/>
        </pc:sldMkLst>
      </pc:sldChg>
      <pc:sldChg chg="modTransition modAnim">
        <pc:chgData name="Heather Wilkinson" userId="21297ec8-1057-43f7-8d57-0e9fb8e950ed" providerId="ADAL" clId="{246C2E69-298A-4FE2-ADDB-7D83E33BE73E}" dt="2022-04-29T17:04:26.665" v="4197"/>
        <pc:sldMkLst>
          <pc:docMk/>
          <pc:sldMk cId="2656538551" sldId="280"/>
        </pc:sldMkLst>
      </pc:sldChg>
      <pc:sldChg chg="modTransition modAnim">
        <pc:chgData name="Heather Wilkinson" userId="21297ec8-1057-43f7-8d57-0e9fb8e950ed" providerId="ADAL" clId="{246C2E69-298A-4FE2-ADDB-7D83E33BE73E}" dt="2022-04-29T17:04:36.094" v="4202"/>
        <pc:sldMkLst>
          <pc:docMk/>
          <pc:sldMk cId="2682926805" sldId="281"/>
        </pc:sldMkLst>
      </pc:sldChg>
      <pc:sldChg chg="modSp modTransition modAnim">
        <pc:chgData name="Heather Wilkinson" userId="21297ec8-1057-43f7-8d57-0e9fb8e950ed" providerId="ADAL" clId="{246C2E69-298A-4FE2-ADDB-7D83E33BE73E}" dt="2022-05-05T19:40:17.606" v="9981" actId="113"/>
        <pc:sldMkLst>
          <pc:docMk/>
          <pc:sldMk cId="1753917806" sldId="282"/>
        </pc:sldMkLst>
        <pc:spChg chg="mod">
          <ac:chgData name="Heather Wilkinson" userId="21297ec8-1057-43f7-8d57-0e9fb8e950ed" providerId="ADAL" clId="{246C2E69-298A-4FE2-ADDB-7D83E33BE73E}" dt="2022-05-05T19:40:17.606" v="9981" actId="113"/>
          <ac:spMkLst>
            <pc:docMk/>
            <pc:sldMk cId="1753917806" sldId="282"/>
            <ac:spMk id="2" creationId="{5BFEBD7A-A794-449B-AE92-78668D05A63B}"/>
          </ac:spMkLst>
        </pc:spChg>
      </pc:sldChg>
      <pc:sldChg chg="modSp mod modTransition modAnim">
        <pc:chgData name="Heather Wilkinson" userId="21297ec8-1057-43f7-8d57-0e9fb8e950ed" providerId="ADAL" clId="{246C2E69-298A-4FE2-ADDB-7D83E33BE73E}" dt="2022-04-29T16:12:09.689" v="3286"/>
        <pc:sldMkLst>
          <pc:docMk/>
          <pc:sldMk cId="2055821631" sldId="283"/>
        </pc:sldMkLst>
        <pc:spChg chg="mod">
          <ac:chgData name="Heather Wilkinson" userId="21297ec8-1057-43f7-8d57-0e9fb8e950ed" providerId="ADAL" clId="{246C2E69-298A-4FE2-ADDB-7D83E33BE73E}" dt="2022-04-29T16:06:36.111" v="3170" actId="1076"/>
          <ac:spMkLst>
            <pc:docMk/>
            <pc:sldMk cId="2055821631" sldId="283"/>
            <ac:spMk id="18" creationId="{806FA8F5-951C-4AE5-A15C-08D8E50434C7}"/>
          </ac:spMkLst>
        </pc:spChg>
        <pc:picChg chg="mod">
          <ac:chgData name="Heather Wilkinson" userId="21297ec8-1057-43f7-8d57-0e9fb8e950ed" providerId="ADAL" clId="{246C2E69-298A-4FE2-ADDB-7D83E33BE73E}" dt="2022-04-29T12:07:56.224" v="909" actId="1076"/>
          <ac:picMkLst>
            <pc:docMk/>
            <pc:sldMk cId="2055821631" sldId="283"/>
            <ac:picMk id="9" creationId="{38D386A3-3126-43AD-9C1F-509C6D3C3ABE}"/>
          </ac:picMkLst>
        </pc:picChg>
      </pc:sldChg>
      <pc:sldChg chg="modTransition modAnim">
        <pc:chgData name="Heather Wilkinson" userId="21297ec8-1057-43f7-8d57-0e9fb8e950ed" providerId="ADAL" clId="{246C2E69-298A-4FE2-ADDB-7D83E33BE73E}" dt="2022-04-29T17:05:22.096" v="4224"/>
        <pc:sldMkLst>
          <pc:docMk/>
          <pc:sldMk cId="2740072408" sldId="284"/>
        </pc:sldMkLst>
      </pc:sldChg>
      <pc:sldChg chg="modSp mod modTransition modAnim">
        <pc:chgData name="Heather Wilkinson" userId="21297ec8-1057-43f7-8d57-0e9fb8e950ed" providerId="ADAL" clId="{246C2E69-298A-4FE2-ADDB-7D83E33BE73E}" dt="2022-05-03T17:07:16.998" v="8006"/>
        <pc:sldMkLst>
          <pc:docMk/>
          <pc:sldMk cId="415552557" sldId="285"/>
        </pc:sldMkLst>
        <pc:picChg chg="mod">
          <ac:chgData name="Heather Wilkinson" userId="21297ec8-1057-43f7-8d57-0e9fb8e950ed" providerId="ADAL" clId="{246C2E69-298A-4FE2-ADDB-7D83E33BE73E}" dt="2022-04-29T12:33:51.266" v="1033" actId="1076"/>
          <ac:picMkLst>
            <pc:docMk/>
            <pc:sldMk cId="415552557" sldId="285"/>
            <ac:picMk id="13" creationId="{13B2A595-56B8-4DB1-89FB-E2944BF4D4F1}"/>
          </ac:picMkLst>
        </pc:picChg>
      </pc:sldChg>
      <pc:sldChg chg="modTransition modAnim">
        <pc:chgData name="Heather Wilkinson" userId="21297ec8-1057-43f7-8d57-0e9fb8e950ed" providerId="ADAL" clId="{246C2E69-298A-4FE2-ADDB-7D83E33BE73E}" dt="2022-04-29T16:24:58.281" v="3992"/>
        <pc:sldMkLst>
          <pc:docMk/>
          <pc:sldMk cId="3915810936" sldId="287"/>
        </pc:sldMkLst>
      </pc:sldChg>
      <pc:sldChg chg="modTransition modAnim">
        <pc:chgData name="Heather Wilkinson" userId="21297ec8-1057-43f7-8d57-0e9fb8e950ed" providerId="ADAL" clId="{246C2E69-298A-4FE2-ADDB-7D83E33BE73E}" dt="2022-04-29T17:05:08.247" v="4216"/>
        <pc:sldMkLst>
          <pc:docMk/>
          <pc:sldMk cId="1652352161" sldId="288"/>
        </pc:sldMkLst>
      </pc:sldChg>
      <pc:sldChg chg="del">
        <pc:chgData name="Heather Wilkinson" userId="21297ec8-1057-43f7-8d57-0e9fb8e950ed" providerId="ADAL" clId="{246C2E69-298A-4FE2-ADDB-7D83E33BE73E}" dt="2022-04-28T18:34:46.200" v="0" actId="2696"/>
        <pc:sldMkLst>
          <pc:docMk/>
          <pc:sldMk cId="1349673232" sldId="289"/>
        </pc:sldMkLst>
      </pc:sldChg>
      <pc:sldChg chg="modSp modTransition modAnim">
        <pc:chgData name="Heather Wilkinson" userId="21297ec8-1057-43f7-8d57-0e9fb8e950ed" providerId="ADAL" clId="{246C2E69-298A-4FE2-ADDB-7D83E33BE73E}" dt="2022-05-05T19:41:01.051" v="9983" actId="255"/>
        <pc:sldMkLst>
          <pc:docMk/>
          <pc:sldMk cId="3485266666" sldId="290"/>
        </pc:sldMkLst>
        <pc:spChg chg="mod">
          <ac:chgData name="Heather Wilkinson" userId="21297ec8-1057-43f7-8d57-0e9fb8e950ed" providerId="ADAL" clId="{246C2E69-298A-4FE2-ADDB-7D83E33BE73E}" dt="2022-05-05T19:41:01.051" v="9983" actId="255"/>
          <ac:spMkLst>
            <pc:docMk/>
            <pc:sldMk cId="3485266666" sldId="290"/>
            <ac:spMk id="2" creationId="{6F22ABBB-5048-40ED-8F7D-84B44043F6F0}"/>
          </ac:spMkLst>
        </pc:spChg>
      </pc:sldChg>
      <pc:sldChg chg="modSp mod modTransition modAnim">
        <pc:chgData name="Heather Wilkinson" userId="21297ec8-1057-43f7-8d57-0e9fb8e950ed" providerId="ADAL" clId="{246C2E69-298A-4FE2-ADDB-7D83E33BE73E}" dt="2022-05-04T20:13:33.015" v="8090" actId="20577"/>
        <pc:sldMkLst>
          <pc:docMk/>
          <pc:sldMk cId="2917109459" sldId="300"/>
        </pc:sldMkLst>
        <pc:spChg chg="mod">
          <ac:chgData name="Heather Wilkinson" userId="21297ec8-1057-43f7-8d57-0e9fb8e950ed" providerId="ADAL" clId="{246C2E69-298A-4FE2-ADDB-7D83E33BE73E}" dt="2022-05-04T20:13:33.015" v="8090" actId="20577"/>
          <ac:spMkLst>
            <pc:docMk/>
            <pc:sldMk cId="2917109459" sldId="300"/>
            <ac:spMk id="2" creationId="{FAA178DB-7A36-4212-A8D4-D3C22FBB6E36}"/>
          </ac:spMkLst>
        </pc:spChg>
      </pc:sldChg>
      <pc:sldChg chg="modTransition modAnim">
        <pc:chgData name="Heather Wilkinson" userId="21297ec8-1057-43f7-8d57-0e9fb8e950ed" providerId="ADAL" clId="{246C2E69-298A-4FE2-ADDB-7D83E33BE73E}" dt="2022-05-03T16:44:55.580" v="7622"/>
        <pc:sldMkLst>
          <pc:docMk/>
          <pc:sldMk cId="2698950848" sldId="301"/>
        </pc:sldMkLst>
      </pc:sldChg>
      <pc:sldChg chg="addSp modSp del mod modTransition modAnim">
        <pc:chgData name="Heather Wilkinson" userId="21297ec8-1057-43f7-8d57-0e9fb8e950ed" providerId="ADAL" clId="{246C2E69-298A-4FE2-ADDB-7D83E33BE73E}" dt="2022-05-03T13:48:29.927" v="5891" actId="2696"/>
        <pc:sldMkLst>
          <pc:docMk/>
          <pc:sldMk cId="4088502396" sldId="303"/>
        </pc:sldMkLst>
        <pc:spChg chg="mod">
          <ac:chgData name="Heather Wilkinson" userId="21297ec8-1057-43f7-8d57-0e9fb8e950ed" providerId="ADAL" clId="{246C2E69-298A-4FE2-ADDB-7D83E33BE73E}" dt="2022-04-28T18:37:29.426" v="25" actId="1076"/>
          <ac:spMkLst>
            <pc:docMk/>
            <pc:sldMk cId="4088502396" sldId="303"/>
            <ac:spMk id="5" creationId="{8616BAAC-5130-4DED-9504-EEFE6E2CE5B4}"/>
          </ac:spMkLst>
        </pc:spChg>
        <pc:spChg chg="add mod">
          <ac:chgData name="Heather Wilkinson" userId="21297ec8-1057-43f7-8d57-0e9fb8e950ed" providerId="ADAL" clId="{246C2E69-298A-4FE2-ADDB-7D83E33BE73E}" dt="2022-04-28T18:36:52.868" v="19" actId="1076"/>
          <ac:spMkLst>
            <pc:docMk/>
            <pc:sldMk cId="4088502396" sldId="303"/>
            <ac:spMk id="9" creationId="{60245F9F-7FFF-42C1-9155-E988B6F5B6CC}"/>
          </ac:spMkLst>
        </pc:spChg>
        <pc:graphicFrameChg chg="mod modGraphic">
          <ac:chgData name="Heather Wilkinson" userId="21297ec8-1057-43f7-8d57-0e9fb8e950ed" providerId="ADAL" clId="{246C2E69-298A-4FE2-ADDB-7D83E33BE73E}" dt="2022-05-03T11:17:19.016" v="4523" actId="12"/>
          <ac:graphicFrameMkLst>
            <pc:docMk/>
            <pc:sldMk cId="4088502396" sldId="303"/>
            <ac:graphicFrameMk id="6" creationId="{358848A1-61DC-4338-98E8-77CD6138F39E}"/>
          </ac:graphicFrameMkLst>
        </pc:graphicFrameChg>
        <pc:picChg chg="mod">
          <ac:chgData name="Heather Wilkinson" userId="21297ec8-1057-43f7-8d57-0e9fb8e950ed" providerId="ADAL" clId="{246C2E69-298A-4FE2-ADDB-7D83E33BE73E}" dt="2022-04-28T18:37:32.082" v="26" actId="1076"/>
          <ac:picMkLst>
            <pc:docMk/>
            <pc:sldMk cId="4088502396" sldId="303"/>
            <ac:picMk id="21" creationId="{86C96201-DD2A-44C8-A4E4-78173C1E3E64}"/>
          </ac:picMkLst>
        </pc:picChg>
      </pc:sldChg>
      <pc:sldChg chg="addSp modSp del mod modTransition modAnim">
        <pc:chgData name="Heather Wilkinson" userId="21297ec8-1057-43f7-8d57-0e9fb8e950ed" providerId="ADAL" clId="{246C2E69-298A-4FE2-ADDB-7D83E33BE73E}" dt="2022-05-03T13:48:34.203" v="5892" actId="2696"/>
        <pc:sldMkLst>
          <pc:docMk/>
          <pc:sldMk cId="70580810" sldId="304"/>
        </pc:sldMkLst>
        <pc:spChg chg="mod">
          <ac:chgData name="Heather Wilkinson" userId="21297ec8-1057-43f7-8d57-0e9fb8e950ed" providerId="ADAL" clId="{246C2E69-298A-4FE2-ADDB-7D83E33BE73E}" dt="2022-04-28T18:38:25.015" v="38" actId="255"/>
          <ac:spMkLst>
            <pc:docMk/>
            <pc:sldMk cId="70580810" sldId="304"/>
            <ac:spMk id="5" creationId="{8616BAAC-5130-4DED-9504-EEFE6E2CE5B4}"/>
          </ac:spMkLst>
        </pc:spChg>
        <pc:spChg chg="add mod">
          <ac:chgData name="Heather Wilkinson" userId="21297ec8-1057-43f7-8d57-0e9fb8e950ed" providerId="ADAL" clId="{246C2E69-298A-4FE2-ADDB-7D83E33BE73E}" dt="2022-04-28T18:38:37.537" v="40" actId="1076"/>
          <ac:spMkLst>
            <pc:docMk/>
            <pc:sldMk cId="70580810" sldId="304"/>
            <ac:spMk id="8" creationId="{8C7789CB-64CA-4523-9999-8776AA6567C0}"/>
          </ac:spMkLst>
        </pc:spChg>
        <pc:picChg chg="mod">
          <ac:chgData name="Heather Wilkinson" userId="21297ec8-1057-43f7-8d57-0e9fb8e950ed" providerId="ADAL" clId="{246C2E69-298A-4FE2-ADDB-7D83E33BE73E}" dt="2022-04-29T12:23:07.513" v="957" actId="1076"/>
          <ac:picMkLst>
            <pc:docMk/>
            <pc:sldMk cId="70580810" sldId="304"/>
            <ac:picMk id="17" creationId="{B287D10A-1A64-4190-98A8-57FA880567F3}"/>
          </ac:picMkLst>
        </pc:picChg>
      </pc:sldChg>
      <pc:sldChg chg="addSp delSp modSp del mod modTransition modAnim">
        <pc:chgData name="Heather Wilkinson" userId="21297ec8-1057-43f7-8d57-0e9fb8e950ed" providerId="ADAL" clId="{246C2E69-298A-4FE2-ADDB-7D83E33BE73E}" dt="2022-05-03T13:48:37.032" v="5893" actId="2696"/>
        <pc:sldMkLst>
          <pc:docMk/>
          <pc:sldMk cId="2415624675" sldId="305"/>
        </pc:sldMkLst>
        <pc:spChg chg="mod">
          <ac:chgData name="Heather Wilkinson" userId="21297ec8-1057-43f7-8d57-0e9fb8e950ed" providerId="ADAL" clId="{246C2E69-298A-4FE2-ADDB-7D83E33BE73E}" dt="2022-04-28T18:39:38.801" v="54" actId="1076"/>
          <ac:spMkLst>
            <pc:docMk/>
            <pc:sldMk cId="2415624675" sldId="305"/>
            <ac:spMk id="5" creationId="{8616BAAC-5130-4DED-9504-EEFE6E2CE5B4}"/>
          </ac:spMkLst>
        </pc:spChg>
        <pc:spChg chg="add mod">
          <ac:chgData name="Heather Wilkinson" userId="21297ec8-1057-43f7-8d57-0e9fb8e950ed" providerId="ADAL" clId="{246C2E69-298A-4FE2-ADDB-7D83E33BE73E}" dt="2022-04-28T18:39:29.714" v="52" actId="1076"/>
          <ac:spMkLst>
            <pc:docMk/>
            <pc:sldMk cId="2415624675" sldId="305"/>
            <ac:spMk id="9" creationId="{2BE3B971-47AA-4FFA-8510-3FCCFE1AAFE9}"/>
          </ac:spMkLst>
        </pc:spChg>
        <pc:picChg chg="add del mod">
          <ac:chgData name="Heather Wilkinson" userId="21297ec8-1057-43f7-8d57-0e9fb8e950ed" providerId="ADAL" clId="{246C2E69-298A-4FE2-ADDB-7D83E33BE73E}" dt="2022-04-29T12:24:33.897" v="967" actId="1076"/>
          <ac:picMkLst>
            <pc:docMk/>
            <pc:sldMk cId="2415624675" sldId="305"/>
            <ac:picMk id="8" creationId="{236E2B1E-1BB8-4A69-88B7-454388BB915F}"/>
          </ac:picMkLst>
        </pc:picChg>
      </pc:sldChg>
      <pc:sldChg chg="addSp modSp del mod modTransition modAnim">
        <pc:chgData name="Heather Wilkinson" userId="21297ec8-1057-43f7-8d57-0e9fb8e950ed" providerId="ADAL" clId="{246C2E69-298A-4FE2-ADDB-7D83E33BE73E}" dt="2022-05-03T13:48:39.684" v="5894" actId="2696"/>
        <pc:sldMkLst>
          <pc:docMk/>
          <pc:sldMk cId="800966121" sldId="306"/>
        </pc:sldMkLst>
        <pc:spChg chg="mod">
          <ac:chgData name="Heather Wilkinson" userId="21297ec8-1057-43f7-8d57-0e9fb8e950ed" providerId="ADAL" clId="{246C2E69-298A-4FE2-ADDB-7D83E33BE73E}" dt="2022-04-28T18:40:24.874" v="60" actId="1076"/>
          <ac:spMkLst>
            <pc:docMk/>
            <pc:sldMk cId="800966121" sldId="306"/>
            <ac:spMk id="5" creationId="{8616BAAC-5130-4DED-9504-EEFE6E2CE5B4}"/>
          </ac:spMkLst>
        </pc:spChg>
        <pc:spChg chg="add mod">
          <ac:chgData name="Heather Wilkinson" userId="21297ec8-1057-43f7-8d57-0e9fb8e950ed" providerId="ADAL" clId="{246C2E69-298A-4FE2-ADDB-7D83E33BE73E}" dt="2022-04-28T18:40:52.331" v="66" actId="1076"/>
          <ac:spMkLst>
            <pc:docMk/>
            <pc:sldMk cId="800966121" sldId="306"/>
            <ac:spMk id="8" creationId="{4D4FB06E-C3F4-4380-943E-860424A90F51}"/>
          </ac:spMkLst>
        </pc:spChg>
      </pc:sldChg>
      <pc:sldChg chg="addSp modSp del mod modTransition modAnim">
        <pc:chgData name="Heather Wilkinson" userId="21297ec8-1057-43f7-8d57-0e9fb8e950ed" providerId="ADAL" clId="{246C2E69-298A-4FE2-ADDB-7D83E33BE73E}" dt="2022-05-03T13:48:43.063" v="5895" actId="2696"/>
        <pc:sldMkLst>
          <pc:docMk/>
          <pc:sldMk cId="604961584" sldId="307"/>
        </pc:sldMkLst>
        <pc:spChg chg="mod">
          <ac:chgData name="Heather Wilkinson" userId="21297ec8-1057-43f7-8d57-0e9fb8e950ed" providerId="ADAL" clId="{246C2E69-298A-4FE2-ADDB-7D83E33BE73E}" dt="2022-04-28T18:41:20.698" v="72" actId="1076"/>
          <ac:spMkLst>
            <pc:docMk/>
            <pc:sldMk cId="604961584" sldId="307"/>
            <ac:spMk id="5" creationId="{8616BAAC-5130-4DED-9504-EEFE6E2CE5B4}"/>
          </ac:spMkLst>
        </pc:spChg>
        <pc:spChg chg="add mod">
          <ac:chgData name="Heather Wilkinson" userId="21297ec8-1057-43f7-8d57-0e9fb8e950ed" providerId="ADAL" clId="{246C2E69-298A-4FE2-ADDB-7D83E33BE73E}" dt="2022-04-28T18:41:42.513" v="78" actId="1076"/>
          <ac:spMkLst>
            <pc:docMk/>
            <pc:sldMk cId="604961584" sldId="307"/>
            <ac:spMk id="9" creationId="{F55AF92D-A752-4BA0-B47D-0D892C71E560}"/>
          </ac:spMkLst>
        </pc:spChg>
      </pc:sldChg>
      <pc:sldChg chg="addSp modSp del mod modTransition modAnim">
        <pc:chgData name="Heather Wilkinson" userId="21297ec8-1057-43f7-8d57-0e9fb8e950ed" providerId="ADAL" clId="{246C2E69-298A-4FE2-ADDB-7D83E33BE73E}" dt="2022-05-03T13:48:46.045" v="5896" actId="2696"/>
        <pc:sldMkLst>
          <pc:docMk/>
          <pc:sldMk cId="150431187" sldId="308"/>
        </pc:sldMkLst>
        <pc:spChg chg="mod">
          <ac:chgData name="Heather Wilkinson" userId="21297ec8-1057-43f7-8d57-0e9fb8e950ed" providerId="ADAL" clId="{246C2E69-298A-4FE2-ADDB-7D83E33BE73E}" dt="2022-04-28T18:42:10.719" v="84" actId="1076"/>
          <ac:spMkLst>
            <pc:docMk/>
            <pc:sldMk cId="150431187" sldId="308"/>
            <ac:spMk id="5" creationId="{8616BAAC-5130-4DED-9504-EEFE6E2CE5B4}"/>
          </ac:spMkLst>
        </pc:spChg>
        <pc:spChg chg="add mod">
          <ac:chgData name="Heather Wilkinson" userId="21297ec8-1057-43f7-8d57-0e9fb8e950ed" providerId="ADAL" clId="{246C2E69-298A-4FE2-ADDB-7D83E33BE73E}" dt="2022-04-28T18:42:27.582" v="89" actId="1076"/>
          <ac:spMkLst>
            <pc:docMk/>
            <pc:sldMk cId="150431187" sldId="308"/>
            <ac:spMk id="8" creationId="{93485FA7-226A-4257-B0ED-2D2E16810221}"/>
          </ac:spMkLst>
        </pc:spChg>
      </pc:sldChg>
      <pc:sldChg chg="addSp modSp del mod modTransition modAnim">
        <pc:chgData name="Heather Wilkinson" userId="21297ec8-1057-43f7-8d57-0e9fb8e950ed" providerId="ADAL" clId="{246C2E69-298A-4FE2-ADDB-7D83E33BE73E}" dt="2022-05-03T13:48:48.992" v="5897" actId="2696"/>
        <pc:sldMkLst>
          <pc:docMk/>
          <pc:sldMk cId="1055957842" sldId="309"/>
        </pc:sldMkLst>
        <pc:spChg chg="mod">
          <ac:chgData name="Heather Wilkinson" userId="21297ec8-1057-43f7-8d57-0e9fb8e950ed" providerId="ADAL" clId="{246C2E69-298A-4FE2-ADDB-7D83E33BE73E}" dt="2022-04-28T18:43:15.403" v="101" actId="1076"/>
          <ac:spMkLst>
            <pc:docMk/>
            <pc:sldMk cId="1055957842" sldId="309"/>
            <ac:spMk id="5" creationId="{8616BAAC-5130-4DED-9504-EEFE6E2CE5B4}"/>
          </ac:spMkLst>
        </pc:spChg>
        <pc:spChg chg="add mod">
          <ac:chgData name="Heather Wilkinson" userId="21297ec8-1057-43f7-8d57-0e9fb8e950ed" providerId="ADAL" clId="{246C2E69-298A-4FE2-ADDB-7D83E33BE73E}" dt="2022-04-28T18:43:12.322" v="100" actId="1076"/>
          <ac:spMkLst>
            <pc:docMk/>
            <pc:sldMk cId="1055957842" sldId="309"/>
            <ac:spMk id="8" creationId="{415B461C-3E8D-4C17-BAE4-37821E873749}"/>
          </ac:spMkLst>
        </pc:spChg>
        <pc:picChg chg="mod">
          <ac:chgData name="Heather Wilkinson" userId="21297ec8-1057-43f7-8d57-0e9fb8e950ed" providerId="ADAL" clId="{246C2E69-298A-4FE2-ADDB-7D83E33BE73E}" dt="2022-04-29T12:30:09.137" v="1010" actId="1076"/>
          <ac:picMkLst>
            <pc:docMk/>
            <pc:sldMk cId="1055957842" sldId="309"/>
            <ac:picMk id="13" creationId="{6C398FCA-8FA1-4F05-ADDE-1230EEAD65CD}"/>
          </ac:picMkLst>
        </pc:picChg>
      </pc:sldChg>
      <pc:sldChg chg="addSp delSp modSp new mod modTransition setBg modAnim">
        <pc:chgData name="Heather Wilkinson" userId="21297ec8-1057-43f7-8d57-0e9fb8e950ed" providerId="ADAL" clId="{246C2E69-298A-4FE2-ADDB-7D83E33BE73E}" dt="2022-05-05T19:33:20.072" v="9913" actId="1076"/>
        <pc:sldMkLst>
          <pc:docMk/>
          <pc:sldMk cId="2210625766" sldId="310"/>
        </pc:sldMkLst>
        <pc:spChg chg="del">
          <ac:chgData name="Heather Wilkinson" userId="21297ec8-1057-43f7-8d57-0e9fb8e950ed" providerId="ADAL" clId="{246C2E69-298A-4FE2-ADDB-7D83E33BE73E}" dt="2022-05-03T11:27:28.382" v="4527" actId="478"/>
          <ac:spMkLst>
            <pc:docMk/>
            <pc:sldMk cId="2210625766" sldId="310"/>
            <ac:spMk id="2" creationId="{0F17A98B-6B4E-4A1C-8EC4-05D616B4FB0F}"/>
          </ac:spMkLst>
        </pc:spChg>
        <pc:spChg chg="del">
          <ac:chgData name="Heather Wilkinson" userId="21297ec8-1057-43f7-8d57-0e9fb8e950ed" providerId="ADAL" clId="{246C2E69-298A-4FE2-ADDB-7D83E33BE73E}" dt="2022-05-03T11:27:24.429" v="4526" actId="478"/>
          <ac:spMkLst>
            <pc:docMk/>
            <pc:sldMk cId="2210625766" sldId="310"/>
            <ac:spMk id="3" creationId="{1653640E-965E-40C5-82EE-B4FB141DD538}"/>
          </ac:spMkLst>
        </pc:spChg>
        <pc:spChg chg="add mod">
          <ac:chgData name="Heather Wilkinson" userId="21297ec8-1057-43f7-8d57-0e9fb8e950ed" providerId="ADAL" clId="{246C2E69-298A-4FE2-ADDB-7D83E33BE73E}" dt="2022-05-05T16:26:33.984" v="9623" actId="1076"/>
          <ac:spMkLst>
            <pc:docMk/>
            <pc:sldMk cId="2210625766" sldId="310"/>
            <ac:spMk id="5" creationId="{95C2BDC1-04D9-49A4-8576-FB8E62588775}"/>
          </ac:spMkLst>
        </pc:spChg>
        <pc:spChg chg="add mod">
          <ac:chgData name="Heather Wilkinson" userId="21297ec8-1057-43f7-8d57-0e9fb8e950ed" providerId="ADAL" clId="{246C2E69-298A-4FE2-ADDB-7D83E33BE73E}" dt="2022-05-05T15:23:42.074" v="9077" actId="14100"/>
          <ac:spMkLst>
            <pc:docMk/>
            <pc:sldMk cId="2210625766" sldId="310"/>
            <ac:spMk id="8" creationId="{69724FCB-DB17-4E4F-AF65-9C5C807F5F02}"/>
          </ac:spMkLst>
        </pc:spChg>
        <pc:spChg chg="add del">
          <ac:chgData name="Heather Wilkinson" userId="21297ec8-1057-43f7-8d57-0e9fb8e950ed" providerId="ADAL" clId="{246C2E69-298A-4FE2-ADDB-7D83E33BE73E}" dt="2022-05-03T11:47:39.626" v="4744" actId="26606"/>
          <ac:spMkLst>
            <pc:docMk/>
            <pc:sldMk cId="2210625766" sldId="310"/>
            <ac:spMk id="9" creationId="{69D184B2-2226-4E31-BCCB-444330767440}"/>
          </ac:spMkLst>
        </pc:spChg>
        <pc:spChg chg="add del">
          <ac:chgData name="Heather Wilkinson" userId="21297ec8-1057-43f7-8d57-0e9fb8e950ed" providerId="ADAL" clId="{246C2E69-298A-4FE2-ADDB-7D83E33BE73E}" dt="2022-05-03T11:47:39.626" v="4744" actId="26606"/>
          <ac:spMkLst>
            <pc:docMk/>
            <pc:sldMk cId="2210625766" sldId="310"/>
            <ac:spMk id="11" creationId="{1AC4D4E3-486A-464A-8EC8-D44881097267}"/>
          </ac:spMkLst>
        </pc:spChg>
        <pc:spChg chg="add del">
          <ac:chgData name="Heather Wilkinson" userId="21297ec8-1057-43f7-8d57-0e9fb8e950ed" providerId="ADAL" clId="{246C2E69-298A-4FE2-ADDB-7D83E33BE73E}" dt="2022-05-03T11:47:39.626" v="4744" actId="26606"/>
          <ac:spMkLst>
            <pc:docMk/>
            <pc:sldMk cId="2210625766" sldId="310"/>
            <ac:spMk id="13" creationId="{864DE13E-58EB-4475-B79C-0D4FC651239B}"/>
          </ac:spMkLst>
        </pc:spChg>
        <pc:spChg chg="add del">
          <ac:chgData name="Heather Wilkinson" userId="21297ec8-1057-43f7-8d57-0e9fb8e950ed" providerId="ADAL" clId="{246C2E69-298A-4FE2-ADDB-7D83E33BE73E}" dt="2022-05-03T11:48:43.767" v="4749" actId="26606"/>
          <ac:spMkLst>
            <pc:docMk/>
            <pc:sldMk cId="2210625766" sldId="310"/>
            <ac:spMk id="15" creationId="{A8D57A06-A426-446D-B02C-A2DC6B62E45E}"/>
          </ac:spMkLst>
        </pc:spChg>
        <pc:spChg chg="add del">
          <ac:chgData name="Heather Wilkinson" userId="21297ec8-1057-43f7-8d57-0e9fb8e950ed" providerId="ADAL" clId="{246C2E69-298A-4FE2-ADDB-7D83E33BE73E}" dt="2022-05-03T11:48:43.767" v="4749" actId="26606"/>
          <ac:spMkLst>
            <pc:docMk/>
            <pc:sldMk cId="2210625766" sldId="310"/>
            <ac:spMk id="16" creationId="{AB8C311F-7253-4AED-9701-7FC0708C41C7}"/>
          </ac:spMkLst>
        </pc:spChg>
        <pc:spChg chg="add del">
          <ac:chgData name="Heather Wilkinson" userId="21297ec8-1057-43f7-8d57-0e9fb8e950ed" providerId="ADAL" clId="{246C2E69-298A-4FE2-ADDB-7D83E33BE73E}" dt="2022-05-03T11:48:43.767" v="4749" actId="26606"/>
          <ac:spMkLst>
            <pc:docMk/>
            <pc:sldMk cId="2210625766" sldId="310"/>
            <ac:spMk id="17" creationId="{E2384209-CB15-4CDF-9D31-C44FD9A3F20D}"/>
          </ac:spMkLst>
        </pc:spChg>
        <pc:spChg chg="add del">
          <ac:chgData name="Heather Wilkinson" userId="21297ec8-1057-43f7-8d57-0e9fb8e950ed" providerId="ADAL" clId="{246C2E69-298A-4FE2-ADDB-7D83E33BE73E}" dt="2022-05-03T11:48:43.767" v="4749" actId="26606"/>
          <ac:spMkLst>
            <pc:docMk/>
            <pc:sldMk cId="2210625766" sldId="310"/>
            <ac:spMk id="18" creationId="{2633B3B5-CC90-43F0-8714-D31D1F3F0209}"/>
          </ac:spMkLst>
        </pc:spChg>
        <pc:spChg chg="add del">
          <ac:chgData name="Heather Wilkinson" userId="21297ec8-1057-43f7-8d57-0e9fb8e950ed" providerId="ADAL" clId="{246C2E69-298A-4FE2-ADDB-7D83E33BE73E}" dt="2022-05-03T11:48:43.763" v="4748" actId="26606"/>
          <ac:spMkLst>
            <pc:docMk/>
            <pc:sldMk cId="2210625766" sldId="310"/>
            <ac:spMk id="23" creationId="{AB8C311F-7253-4AED-9701-7FC0708C41C7}"/>
          </ac:spMkLst>
        </pc:spChg>
        <pc:spChg chg="add mod">
          <ac:chgData name="Heather Wilkinson" userId="21297ec8-1057-43f7-8d57-0e9fb8e950ed" providerId="ADAL" clId="{246C2E69-298A-4FE2-ADDB-7D83E33BE73E}" dt="2022-05-05T15:23:52.512" v="9078" actId="1076"/>
          <ac:spMkLst>
            <pc:docMk/>
            <pc:sldMk cId="2210625766" sldId="310"/>
            <ac:spMk id="24" creationId="{473997E6-9E79-49B6-934F-D98AF62A020C}"/>
          </ac:spMkLst>
        </pc:spChg>
        <pc:spChg chg="add del">
          <ac:chgData name="Heather Wilkinson" userId="21297ec8-1057-43f7-8d57-0e9fb8e950ed" providerId="ADAL" clId="{246C2E69-298A-4FE2-ADDB-7D83E33BE73E}" dt="2022-05-03T11:48:43.763" v="4748" actId="26606"/>
          <ac:spMkLst>
            <pc:docMk/>
            <pc:sldMk cId="2210625766" sldId="310"/>
            <ac:spMk id="25" creationId="{E2384209-CB15-4CDF-9D31-C44FD9A3F20D}"/>
          </ac:spMkLst>
        </pc:spChg>
        <pc:spChg chg="add mod">
          <ac:chgData name="Heather Wilkinson" userId="21297ec8-1057-43f7-8d57-0e9fb8e950ed" providerId="ADAL" clId="{246C2E69-298A-4FE2-ADDB-7D83E33BE73E}" dt="2022-05-05T12:10:19.019" v="9066" actId="14100"/>
          <ac:spMkLst>
            <pc:docMk/>
            <pc:sldMk cId="2210625766" sldId="310"/>
            <ac:spMk id="26" creationId="{8A53FC80-CDE1-41CF-945D-F53E8FFC8510}"/>
          </ac:spMkLst>
        </pc:spChg>
        <pc:spChg chg="add del">
          <ac:chgData name="Heather Wilkinson" userId="21297ec8-1057-43f7-8d57-0e9fb8e950ed" providerId="ADAL" clId="{246C2E69-298A-4FE2-ADDB-7D83E33BE73E}" dt="2022-05-03T11:48:43.763" v="4748" actId="26606"/>
          <ac:spMkLst>
            <pc:docMk/>
            <pc:sldMk cId="2210625766" sldId="310"/>
            <ac:spMk id="27" creationId="{2633B3B5-CC90-43F0-8714-D31D1F3F0209}"/>
          </ac:spMkLst>
        </pc:spChg>
        <pc:spChg chg="add del mod">
          <ac:chgData name="Heather Wilkinson" userId="21297ec8-1057-43f7-8d57-0e9fb8e950ed" providerId="ADAL" clId="{246C2E69-298A-4FE2-ADDB-7D83E33BE73E}" dt="2022-05-03T15:05:54.984" v="6151" actId="478"/>
          <ac:spMkLst>
            <pc:docMk/>
            <pc:sldMk cId="2210625766" sldId="310"/>
            <ac:spMk id="28" creationId="{69D920E5-B4DA-4198-AE81-CCC86F594471}"/>
          </ac:spMkLst>
        </pc:spChg>
        <pc:spChg chg="add del">
          <ac:chgData name="Heather Wilkinson" userId="21297ec8-1057-43f7-8d57-0e9fb8e950ed" providerId="ADAL" clId="{246C2E69-298A-4FE2-ADDB-7D83E33BE73E}" dt="2022-05-03T11:48:43.763" v="4748" actId="26606"/>
          <ac:spMkLst>
            <pc:docMk/>
            <pc:sldMk cId="2210625766" sldId="310"/>
            <ac:spMk id="29" creationId="{A8D57A06-A426-446D-B02C-A2DC6B62E45E}"/>
          </ac:spMkLst>
        </pc:spChg>
        <pc:spChg chg="add del mod">
          <ac:chgData name="Heather Wilkinson" userId="21297ec8-1057-43f7-8d57-0e9fb8e950ed" providerId="ADAL" clId="{246C2E69-298A-4FE2-ADDB-7D83E33BE73E}" dt="2022-05-03T15:06:05.649" v="6157" actId="478"/>
          <ac:spMkLst>
            <pc:docMk/>
            <pc:sldMk cId="2210625766" sldId="310"/>
            <ac:spMk id="30" creationId="{EE436779-937D-45A7-A056-AD6CD5DE55EB}"/>
          </ac:spMkLst>
        </pc:spChg>
        <pc:spChg chg="add">
          <ac:chgData name="Heather Wilkinson" userId="21297ec8-1057-43f7-8d57-0e9fb8e950ed" providerId="ADAL" clId="{246C2E69-298A-4FE2-ADDB-7D83E33BE73E}" dt="2022-05-03T11:48:43.767" v="4749" actId="26606"/>
          <ac:spMkLst>
            <pc:docMk/>
            <pc:sldMk cId="2210625766" sldId="310"/>
            <ac:spMk id="31" creationId="{AB8C311F-7253-4AED-9701-7FC0708C41C7}"/>
          </ac:spMkLst>
        </pc:spChg>
        <pc:spChg chg="add">
          <ac:chgData name="Heather Wilkinson" userId="21297ec8-1057-43f7-8d57-0e9fb8e950ed" providerId="ADAL" clId="{246C2E69-298A-4FE2-ADDB-7D83E33BE73E}" dt="2022-05-03T11:48:43.767" v="4749" actId="26606"/>
          <ac:spMkLst>
            <pc:docMk/>
            <pc:sldMk cId="2210625766" sldId="310"/>
            <ac:spMk id="32" creationId="{E2384209-CB15-4CDF-9D31-C44FD9A3F20D}"/>
          </ac:spMkLst>
        </pc:spChg>
        <pc:spChg chg="add">
          <ac:chgData name="Heather Wilkinson" userId="21297ec8-1057-43f7-8d57-0e9fb8e950ed" providerId="ADAL" clId="{246C2E69-298A-4FE2-ADDB-7D83E33BE73E}" dt="2022-05-03T11:48:43.767" v="4749" actId="26606"/>
          <ac:spMkLst>
            <pc:docMk/>
            <pc:sldMk cId="2210625766" sldId="310"/>
            <ac:spMk id="33" creationId="{2633B3B5-CC90-43F0-8714-D31D1F3F0209}"/>
          </ac:spMkLst>
        </pc:spChg>
        <pc:spChg chg="add">
          <ac:chgData name="Heather Wilkinson" userId="21297ec8-1057-43f7-8d57-0e9fb8e950ed" providerId="ADAL" clId="{246C2E69-298A-4FE2-ADDB-7D83E33BE73E}" dt="2022-05-03T11:48:43.767" v="4749" actId="26606"/>
          <ac:spMkLst>
            <pc:docMk/>
            <pc:sldMk cId="2210625766" sldId="310"/>
            <ac:spMk id="34" creationId="{A8D57A06-A426-446D-B02C-A2DC6B62E45E}"/>
          </ac:spMkLst>
        </pc:spChg>
        <pc:spChg chg="add del mod">
          <ac:chgData name="Heather Wilkinson" userId="21297ec8-1057-43f7-8d57-0e9fb8e950ed" providerId="ADAL" clId="{246C2E69-298A-4FE2-ADDB-7D83E33BE73E}" dt="2022-05-03T15:06:03.828" v="6156" actId="478"/>
          <ac:spMkLst>
            <pc:docMk/>
            <pc:sldMk cId="2210625766" sldId="310"/>
            <ac:spMk id="35" creationId="{34037246-6F29-4CC2-93ED-1332D82DF9BF}"/>
          </ac:spMkLst>
        </pc:spChg>
        <pc:spChg chg="add del mod">
          <ac:chgData name="Heather Wilkinson" userId="21297ec8-1057-43f7-8d57-0e9fb8e950ed" providerId="ADAL" clId="{246C2E69-298A-4FE2-ADDB-7D83E33BE73E}" dt="2022-05-03T15:05:59.252" v="6153" actId="478"/>
          <ac:spMkLst>
            <pc:docMk/>
            <pc:sldMk cId="2210625766" sldId="310"/>
            <ac:spMk id="36" creationId="{3AD9F4BB-7258-4DD1-B502-C822BB191F08}"/>
          </ac:spMkLst>
        </pc:spChg>
        <pc:spChg chg="add del mod">
          <ac:chgData name="Heather Wilkinson" userId="21297ec8-1057-43f7-8d57-0e9fb8e950ed" providerId="ADAL" clId="{246C2E69-298A-4FE2-ADDB-7D83E33BE73E}" dt="2022-05-03T15:06:01.559" v="6155" actId="478"/>
          <ac:spMkLst>
            <pc:docMk/>
            <pc:sldMk cId="2210625766" sldId="310"/>
            <ac:spMk id="37" creationId="{BF7CE6E7-5DBD-4C9D-8BB9-F1A74622FA45}"/>
          </ac:spMkLst>
        </pc:spChg>
        <pc:spChg chg="add mod">
          <ac:chgData name="Heather Wilkinson" userId="21297ec8-1057-43f7-8d57-0e9fb8e950ed" providerId="ADAL" clId="{246C2E69-298A-4FE2-ADDB-7D83E33BE73E}" dt="2022-05-05T19:32:19.912" v="9907" actId="1076"/>
          <ac:spMkLst>
            <pc:docMk/>
            <pc:sldMk cId="2210625766" sldId="310"/>
            <ac:spMk id="38" creationId="{252A0ABE-4F73-43A6-B606-FE701A23A405}"/>
          </ac:spMkLst>
        </pc:spChg>
        <pc:spChg chg="add mod">
          <ac:chgData name="Heather Wilkinson" userId="21297ec8-1057-43f7-8d57-0e9fb8e950ed" providerId="ADAL" clId="{246C2E69-298A-4FE2-ADDB-7D83E33BE73E}" dt="2022-05-05T19:33:16.926" v="9912" actId="1076"/>
          <ac:spMkLst>
            <pc:docMk/>
            <pc:sldMk cId="2210625766" sldId="310"/>
            <ac:spMk id="39" creationId="{C47E85D5-CBC4-4D0A-9C89-BB9A7D9903F0}"/>
          </ac:spMkLst>
        </pc:spChg>
        <pc:spChg chg="add mod">
          <ac:chgData name="Heather Wilkinson" userId="21297ec8-1057-43f7-8d57-0e9fb8e950ed" providerId="ADAL" clId="{246C2E69-298A-4FE2-ADDB-7D83E33BE73E}" dt="2022-05-05T19:33:20.072" v="9913" actId="1076"/>
          <ac:spMkLst>
            <pc:docMk/>
            <pc:sldMk cId="2210625766" sldId="310"/>
            <ac:spMk id="40" creationId="{26805F1D-9244-45C6-B8FF-F654F19EE55C}"/>
          </ac:spMkLst>
        </pc:spChg>
        <pc:spChg chg="add mod">
          <ac:chgData name="Heather Wilkinson" userId="21297ec8-1057-43f7-8d57-0e9fb8e950ed" providerId="ADAL" clId="{246C2E69-298A-4FE2-ADDB-7D83E33BE73E}" dt="2022-05-03T15:16:58.330" v="6421" actId="571"/>
          <ac:spMkLst>
            <pc:docMk/>
            <pc:sldMk cId="2210625766" sldId="310"/>
            <ac:spMk id="41" creationId="{6C38909B-F10E-485C-8B23-725E8CC71EC0}"/>
          </ac:spMkLst>
        </pc:spChg>
        <pc:spChg chg="add mod">
          <ac:chgData name="Heather Wilkinson" userId="21297ec8-1057-43f7-8d57-0e9fb8e950ed" providerId="ADAL" clId="{246C2E69-298A-4FE2-ADDB-7D83E33BE73E}" dt="2022-05-03T15:16:58.330" v="6421" actId="571"/>
          <ac:spMkLst>
            <pc:docMk/>
            <pc:sldMk cId="2210625766" sldId="310"/>
            <ac:spMk id="42" creationId="{4088EBD2-C395-49B5-BFDE-014E135439FE}"/>
          </ac:spMkLst>
        </pc:spChg>
        <pc:spChg chg="add mod">
          <ac:chgData name="Heather Wilkinson" userId="21297ec8-1057-43f7-8d57-0e9fb8e950ed" providerId="ADAL" clId="{246C2E69-298A-4FE2-ADDB-7D83E33BE73E}" dt="2022-05-03T15:16:58.330" v="6421" actId="571"/>
          <ac:spMkLst>
            <pc:docMk/>
            <pc:sldMk cId="2210625766" sldId="310"/>
            <ac:spMk id="43" creationId="{8CF6508D-D4DA-40FF-85D8-77B8A495B7F4}"/>
          </ac:spMkLst>
        </pc:spChg>
        <pc:spChg chg="add mod">
          <ac:chgData name="Heather Wilkinson" userId="21297ec8-1057-43f7-8d57-0e9fb8e950ed" providerId="ADAL" clId="{246C2E69-298A-4FE2-ADDB-7D83E33BE73E}" dt="2022-05-03T15:16:58.330" v="6421" actId="571"/>
          <ac:spMkLst>
            <pc:docMk/>
            <pc:sldMk cId="2210625766" sldId="310"/>
            <ac:spMk id="44" creationId="{F367CEF0-CC9A-4F3D-AA48-2ED0737DAEF0}"/>
          </ac:spMkLst>
        </pc:spChg>
        <pc:spChg chg="add mod">
          <ac:chgData name="Heather Wilkinson" userId="21297ec8-1057-43f7-8d57-0e9fb8e950ed" providerId="ADAL" clId="{246C2E69-298A-4FE2-ADDB-7D83E33BE73E}" dt="2022-05-03T15:16:27.989" v="6403" actId="571"/>
          <ac:spMkLst>
            <pc:docMk/>
            <pc:sldMk cId="2210625766" sldId="310"/>
            <ac:spMk id="45" creationId="{F041A218-1E0F-4B13-8B63-3587DF8BA9A6}"/>
          </ac:spMkLst>
        </pc:spChg>
        <pc:spChg chg="add mod">
          <ac:chgData name="Heather Wilkinson" userId="21297ec8-1057-43f7-8d57-0e9fb8e950ed" providerId="ADAL" clId="{246C2E69-298A-4FE2-ADDB-7D83E33BE73E}" dt="2022-05-03T15:16:27.989" v="6403" actId="571"/>
          <ac:spMkLst>
            <pc:docMk/>
            <pc:sldMk cId="2210625766" sldId="310"/>
            <ac:spMk id="46" creationId="{A252CA5F-5131-43A2-B3BD-FF59BC596609}"/>
          </ac:spMkLst>
        </pc:spChg>
        <pc:spChg chg="add mod">
          <ac:chgData name="Heather Wilkinson" userId="21297ec8-1057-43f7-8d57-0e9fb8e950ed" providerId="ADAL" clId="{246C2E69-298A-4FE2-ADDB-7D83E33BE73E}" dt="2022-05-03T15:16:27.989" v="6403" actId="571"/>
          <ac:spMkLst>
            <pc:docMk/>
            <pc:sldMk cId="2210625766" sldId="310"/>
            <ac:spMk id="47" creationId="{138C3981-3730-4A08-A788-BC483726EBDD}"/>
          </ac:spMkLst>
        </pc:spChg>
        <pc:spChg chg="add mod">
          <ac:chgData name="Heather Wilkinson" userId="21297ec8-1057-43f7-8d57-0e9fb8e950ed" providerId="ADAL" clId="{246C2E69-298A-4FE2-ADDB-7D83E33BE73E}" dt="2022-05-03T15:16:27.989" v="6403" actId="571"/>
          <ac:spMkLst>
            <pc:docMk/>
            <pc:sldMk cId="2210625766" sldId="310"/>
            <ac:spMk id="48" creationId="{1C227571-FF6F-451A-B1BC-ECC36986FE84}"/>
          </ac:spMkLst>
        </pc:spChg>
        <pc:spChg chg="add mod">
          <ac:chgData name="Heather Wilkinson" userId="21297ec8-1057-43f7-8d57-0e9fb8e950ed" providerId="ADAL" clId="{246C2E69-298A-4FE2-ADDB-7D83E33BE73E}" dt="2022-05-03T15:16:27.989" v="6403" actId="571"/>
          <ac:spMkLst>
            <pc:docMk/>
            <pc:sldMk cId="2210625766" sldId="310"/>
            <ac:spMk id="49" creationId="{8BEC265E-DA7B-48A5-BF46-0EC7154C085D}"/>
          </ac:spMkLst>
        </pc:spChg>
        <pc:graphicFrameChg chg="add mod modGraphic">
          <ac:chgData name="Heather Wilkinson" userId="21297ec8-1057-43f7-8d57-0e9fb8e950ed" providerId="ADAL" clId="{246C2E69-298A-4FE2-ADDB-7D83E33BE73E}" dt="2022-05-05T19:31:59.586" v="9905" actId="20577"/>
          <ac:graphicFrameMkLst>
            <pc:docMk/>
            <pc:sldMk cId="2210625766" sldId="310"/>
            <ac:graphicFrameMk id="4" creationId="{B4179650-B82C-4658-8D66-F911772AA01D}"/>
          </ac:graphicFrameMkLst>
        </pc:graphicFrameChg>
        <pc:picChg chg="add del mod">
          <ac:chgData name="Heather Wilkinson" userId="21297ec8-1057-43f7-8d57-0e9fb8e950ed" providerId="ADAL" clId="{246C2E69-298A-4FE2-ADDB-7D83E33BE73E}" dt="2022-05-03T13:36:32.339" v="5662" actId="478"/>
          <ac:picMkLst>
            <pc:docMk/>
            <pc:sldMk cId="2210625766" sldId="310"/>
            <ac:picMk id="6" creationId="{0526B0E4-D6A1-4028-B4A6-99591B9AC07B}"/>
          </ac:picMkLst>
        </pc:picChg>
        <pc:picChg chg="add del mod">
          <ac:chgData name="Heather Wilkinson" userId="21297ec8-1057-43f7-8d57-0e9fb8e950ed" providerId="ADAL" clId="{246C2E69-298A-4FE2-ADDB-7D83E33BE73E}" dt="2022-05-03T14:58:39.097" v="6118" actId="21"/>
          <ac:picMkLst>
            <pc:docMk/>
            <pc:sldMk cId="2210625766" sldId="310"/>
            <ac:picMk id="7" creationId="{A4E7D328-3B2A-47B6-88A4-46CAE7E143F6}"/>
          </ac:picMkLst>
        </pc:picChg>
      </pc:sldChg>
      <pc:sldChg chg="addSp delSp modSp add mod modTransition modAnim">
        <pc:chgData name="Heather Wilkinson" userId="21297ec8-1057-43f7-8d57-0e9fb8e950ed" providerId="ADAL" clId="{246C2E69-298A-4FE2-ADDB-7D83E33BE73E}" dt="2022-05-05T19:35:05.623" v="9938"/>
        <pc:sldMkLst>
          <pc:docMk/>
          <pc:sldMk cId="1612379318" sldId="311"/>
        </pc:sldMkLst>
        <pc:spChg chg="add mod">
          <ac:chgData name="Heather Wilkinson" userId="21297ec8-1057-43f7-8d57-0e9fb8e950ed" providerId="ADAL" clId="{246C2E69-298A-4FE2-ADDB-7D83E33BE73E}" dt="2022-05-05T16:26:14.793" v="9620" actId="113"/>
          <ac:spMkLst>
            <pc:docMk/>
            <pc:sldMk cId="1612379318" sldId="311"/>
            <ac:spMk id="2" creationId="{1D414834-2F76-4848-A362-67A3FE90E84A}"/>
          </ac:spMkLst>
        </pc:spChg>
        <pc:spChg chg="add mod">
          <ac:chgData name="Heather Wilkinson" userId="21297ec8-1057-43f7-8d57-0e9fb8e950ed" providerId="ADAL" clId="{246C2E69-298A-4FE2-ADDB-7D83E33BE73E}" dt="2022-05-05T15:31:23.876" v="9134" actId="14100"/>
          <ac:spMkLst>
            <pc:docMk/>
            <pc:sldMk cId="1612379318" sldId="311"/>
            <ac:spMk id="6" creationId="{D82A4796-6206-4A31-B7C6-D7F9F2916FFF}"/>
          </ac:spMkLst>
        </pc:spChg>
        <pc:spChg chg="add del">
          <ac:chgData name="Heather Wilkinson" userId="21297ec8-1057-43f7-8d57-0e9fb8e950ed" providerId="ADAL" clId="{246C2E69-298A-4FE2-ADDB-7D83E33BE73E}" dt="2022-05-03T15:18:15.931" v="6433" actId="478"/>
          <ac:spMkLst>
            <pc:docMk/>
            <pc:sldMk cId="1612379318" sldId="311"/>
            <ac:spMk id="7" creationId="{D2547A79-3ED3-46CF-8F17-2E5BBA1E7507}"/>
          </ac:spMkLst>
        </pc:spChg>
        <pc:spChg chg="add del">
          <ac:chgData name="Heather Wilkinson" userId="21297ec8-1057-43f7-8d57-0e9fb8e950ed" providerId="ADAL" clId="{246C2E69-298A-4FE2-ADDB-7D83E33BE73E}" dt="2022-05-03T11:53:30.137" v="4836" actId="26606"/>
          <ac:spMkLst>
            <pc:docMk/>
            <pc:sldMk cId="1612379318" sldId="311"/>
            <ac:spMk id="15" creationId="{A8D57A06-A426-446D-B02C-A2DC6B62E45E}"/>
          </ac:spMkLst>
        </pc:spChg>
        <pc:spChg chg="add del">
          <ac:chgData name="Heather Wilkinson" userId="21297ec8-1057-43f7-8d57-0e9fb8e950ed" providerId="ADAL" clId="{246C2E69-298A-4FE2-ADDB-7D83E33BE73E}" dt="2022-05-03T11:53:30.137" v="4836" actId="26606"/>
          <ac:spMkLst>
            <pc:docMk/>
            <pc:sldMk cId="1612379318" sldId="311"/>
            <ac:spMk id="16" creationId="{AB8C311F-7253-4AED-9701-7FC0708C41C7}"/>
          </ac:spMkLst>
        </pc:spChg>
        <pc:spChg chg="add del">
          <ac:chgData name="Heather Wilkinson" userId="21297ec8-1057-43f7-8d57-0e9fb8e950ed" providerId="ADAL" clId="{246C2E69-298A-4FE2-ADDB-7D83E33BE73E}" dt="2022-05-03T11:53:30.137" v="4836" actId="26606"/>
          <ac:spMkLst>
            <pc:docMk/>
            <pc:sldMk cId="1612379318" sldId="311"/>
            <ac:spMk id="17" creationId="{E2384209-CB15-4CDF-9D31-C44FD9A3F20D}"/>
          </ac:spMkLst>
        </pc:spChg>
        <pc:spChg chg="add del">
          <ac:chgData name="Heather Wilkinson" userId="21297ec8-1057-43f7-8d57-0e9fb8e950ed" providerId="ADAL" clId="{246C2E69-298A-4FE2-ADDB-7D83E33BE73E}" dt="2022-05-03T11:53:30.137" v="4836" actId="26606"/>
          <ac:spMkLst>
            <pc:docMk/>
            <pc:sldMk cId="1612379318" sldId="311"/>
            <ac:spMk id="18" creationId="{2633B3B5-CC90-43F0-8714-D31D1F3F0209}"/>
          </ac:spMkLst>
        </pc:spChg>
        <pc:spChg chg="add del">
          <ac:chgData name="Heather Wilkinson" userId="21297ec8-1057-43f7-8d57-0e9fb8e950ed" providerId="ADAL" clId="{246C2E69-298A-4FE2-ADDB-7D83E33BE73E}" dt="2022-05-03T11:53:30.128" v="4835" actId="26606"/>
          <ac:spMkLst>
            <pc:docMk/>
            <pc:sldMk cId="1612379318" sldId="311"/>
            <ac:spMk id="23" creationId="{AB8C311F-7253-4AED-9701-7FC0708C41C7}"/>
          </ac:spMkLst>
        </pc:spChg>
        <pc:spChg chg="add del">
          <ac:chgData name="Heather Wilkinson" userId="21297ec8-1057-43f7-8d57-0e9fb8e950ed" providerId="ADAL" clId="{246C2E69-298A-4FE2-ADDB-7D83E33BE73E}" dt="2022-05-03T11:53:30.128" v="4835" actId="26606"/>
          <ac:spMkLst>
            <pc:docMk/>
            <pc:sldMk cId="1612379318" sldId="311"/>
            <ac:spMk id="25" creationId="{E2384209-CB15-4CDF-9D31-C44FD9A3F20D}"/>
          </ac:spMkLst>
        </pc:spChg>
        <pc:spChg chg="add del">
          <ac:chgData name="Heather Wilkinson" userId="21297ec8-1057-43f7-8d57-0e9fb8e950ed" providerId="ADAL" clId="{246C2E69-298A-4FE2-ADDB-7D83E33BE73E}" dt="2022-05-03T11:53:30.128" v="4835" actId="26606"/>
          <ac:spMkLst>
            <pc:docMk/>
            <pc:sldMk cId="1612379318" sldId="311"/>
            <ac:spMk id="27" creationId="{2633B3B5-CC90-43F0-8714-D31D1F3F0209}"/>
          </ac:spMkLst>
        </pc:spChg>
        <pc:spChg chg="add del">
          <ac:chgData name="Heather Wilkinson" userId="21297ec8-1057-43f7-8d57-0e9fb8e950ed" providerId="ADAL" clId="{246C2E69-298A-4FE2-ADDB-7D83E33BE73E}" dt="2022-05-03T11:53:30.128" v="4835" actId="26606"/>
          <ac:spMkLst>
            <pc:docMk/>
            <pc:sldMk cId="1612379318" sldId="311"/>
            <ac:spMk id="29" creationId="{A8D57A06-A426-446D-B02C-A2DC6B62E45E}"/>
          </ac:spMkLst>
        </pc:spChg>
        <pc:spChg chg="add del">
          <ac:chgData name="Heather Wilkinson" userId="21297ec8-1057-43f7-8d57-0e9fb8e950ed" providerId="ADAL" clId="{246C2E69-298A-4FE2-ADDB-7D83E33BE73E}" dt="2022-05-03T11:55:28.498" v="4843" actId="26606"/>
          <ac:spMkLst>
            <pc:docMk/>
            <pc:sldMk cId="1612379318" sldId="311"/>
            <ac:spMk id="31" creationId="{AB8C311F-7253-4AED-9701-7FC0708C41C7}"/>
          </ac:spMkLst>
        </pc:spChg>
        <pc:spChg chg="add del">
          <ac:chgData name="Heather Wilkinson" userId="21297ec8-1057-43f7-8d57-0e9fb8e950ed" providerId="ADAL" clId="{246C2E69-298A-4FE2-ADDB-7D83E33BE73E}" dt="2022-05-03T11:55:28.498" v="4843" actId="26606"/>
          <ac:spMkLst>
            <pc:docMk/>
            <pc:sldMk cId="1612379318" sldId="311"/>
            <ac:spMk id="32" creationId="{FD073016-B734-483B-8953-5BADEE145112}"/>
          </ac:spMkLst>
        </pc:spChg>
        <pc:spChg chg="add del">
          <ac:chgData name="Heather Wilkinson" userId="21297ec8-1057-43f7-8d57-0e9fb8e950ed" providerId="ADAL" clId="{246C2E69-298A-4FE2-ADDB-7D83E33BE73E}" dt="2022-05-03T11:55:28.498" v="4843" actId="26606"/>
          <ac:spMkLst>
            <pc:docMk/>
            <pc:sldMk cId="1612379318" sldId="311"/>
            <ac:spMk id="33" creationId="{90A7EAB6-59D3-4325-8DE6-E0CA4009CE53}"/>
          </ac:spMkLst>
        </pc:spChg>
        <pc:spChg chg="add del">
          <ac:chgData name="Heather Wilkinson" userId="21297ec8-1057-43f7-8d57-0e9fb8e950ed" providerId="ADAL" clId="{246C2E69-298A-4FE2-ADDB-7D83E33BE73E}" dt="2022-05-03T11:55:28.498" v="4843" actId="26606"/>
          <ac:spMkLst>
            <pc:docMk/>
            <pc:sldMk cId="1612379318" sldId="311"/>
            <ac:spMk id="34" creationId="{A8D57A06-A426-446D-B02C-A2DC6B62E45E}"/>
          </ac:spMkLst>
        </pc:spChg>
        <pc:spChg chg="add del">
          <ac:chgData name="Heather Wilkinson" userId="21297ec8-1057-43f7-8d57-0e9fb8e950ed" providerId="ADAL" clId="{246C2E69-298A-4FE2-ADDB-7D83E33BE73E}" dt="2022-05-03T11:55:48.061" v="4844" actId="26606"/>
          <ac:spMkLst>
            <pc:docMk/>
            <pc:sldMk cId="1612379318" sldId="311"/>
            <ac:spMk id="39" creationId="{69D184B2-2226-4E31-BCCB-444330767440}"/>
          </ac:spMkLst>
        </pc:spChg>
        <pc:spChg chg="add del">
          <ac:chgData name="Heather Wilkinson" userId="21297ec8-1057-43f7-8d57-0e9fb8e950ed" providerId="ADAL" clId="{246C2E69-298A-4FE2-ADDB-7D83E33BE73E}" dt="2022-05-03T11:55:48.061" v="4844" actId="26606"/>
          <ac:spMkLst>
            <pc:docMk/>
            <pc:sldMk cId="1612379318" sldId="311"/>
            <ac:spMk id="41" creationId="{1AC4D4E3-486A-464A-8EC8-D44881097267}"/>
          </ac:spMkLst>
        </pc:spChg>
        <pc:spChg chg="add del">
          <ac:chgData name="Heather Wilkinson" userId="21297ec8-1057-43f7-8d57-0e9fb8e950ed" providerId="ADAL" clId="{246C2E69-298A-4FE2-ADDB-7D83E33BE73E}" dt="2022-05-03T11:55:48.061" v="4844" actId="26606"/>
          <ac:spMkLst>
            <pc:docMk/>
            <pc:sldMk cId="1612379318" sldId="311"/>
            <ac:spMk id="43" creationId="{864DE13E-58EB-4475-B79C-0D4FC651239B}"/>
          </ac:spMkLst>
        </pc:spChg>
        <pc:spChg chg="add mod">
          <ac:chgData name="Heather Wilkinson" userId="21297ec8-1057-43f7-8d57-0e9fb8e950ed" providerId="ADAL" clId="{246C2E69-298A-4FE2-ADDB-7D83E33BE73E}" dt="2022-05-05T15:31:15.180" v="9131" actId="14100"/>
          <ac:spMkLst>
            <pc:docMk/>
            <pc:sldMk cId="1612379318" sldId="311"/>
            <ac:spMk id="47" creationId="{54A49047-6810-4A1F-A734-E4AB44C474F4}"/>
          </ac:spMkLst>
        </pc:spChg>
        <pc:spChg chg="add del">
          <ac:chgData name="Heather Wilkinson" userId="21297ec8-1057-43f7-8d57-0e9fb8e950ed" providerId="ADAL" clId="{246C2E69-298A-4FE2-ADDB-7D83E33BE73E}" dt="2022-05-03T12:05:21.259" v="4920" actId="26606"/>
          <ac:spMkLst>
            <pc:docMk/>
            <pc:sldMk cId="1612379318" sldId="311"/>
            <ac:spMk id="48" creationId="{AB8C311F-7253-4AED-9701-7FC0708C41C7}"/>
          </ac:spMkLst>
        </pc:spChg>
        <pc:spChg chg="add mod">
          <ac:chgData name="Heather Wilkinson" userId="21297ec8-1057-43f7-8d57-0e9fb8e950ed" providerId="ADAL" clId="{246C2E69-298A-4FE2-ADDB-7D83E33BE73E}" dt="2022-05-05T15:31:18.131" v="9132" actId="14100"/>
          <ac:spMkLst>
            <pc:docMk/>
            <pc:sldMk cId="1612379318" sldId="311"/>
            <ac:spMk id="49" creationId="{76F33877-BA5F-47F2-A4BD-852DAA5170A6}"/>
          </ac:spMkLst>
        </pc:spChg>
        <pc:spChg chg="add del">
          <ac:chgData name="Heather Wilkinson" userId="21297ec8-1057-43f7-8d57-0e9fb8e950ed" providerId="ADAL" clId="{246C2E69-298A-4FE2-ADDB-7D83E33BE73E}" dt="2022-05-03T12:05:21.259" v="4920" actId="26606"/>
          <ac:spMkLst>
            <pc:docMk/>
            <pc:sldMk cId="1612379318" sldId="311"/>
            <ac:spMk id="50" creationId="{E2384209-CB15-4CDF-9D31-C44FD9A3F20D}"/>
          </ac:spMkLst>
        </pc:spChg>
        <pc:spChg chg="add mod">
          <ac:chgData name="Heather Wilkinson" userId="21297ec8-1057-43f7-8d57-0e9fb8e950ed" providerId="ADAL" clId="{246C2E69-298A-4FE2-ADDB-7D83E33BE73E}" dt="2022-05-05T15:31:33.032" v="9136" actId="14100"/>
          <ac:spMkLst>
            <pc:docMk/>
            <pc:sldMk cId="1612379318" sldId="311"/>
            <ac:spMk id="51" creationId="{C0C5E98D-60D0-4957-89CA-4D5F4EDBC4FD}"/>
          </ac:spMkLst>
        </pc:spChg>
        <pc:spChg chg="add del">
          <ac:chgData name="Heather Wilkinson" userId="21297ec8-1057-43f7-8d57-0e9fb8e950ed" providerId="ADAL" clId="{246C2E69-298A-4FE2-ADDB-7D83E33BE73E}" dt="2022-05-03T12:05:21.259" v="4920" actId="26606"/>
          <ac:spMkLst>
            <pc:docMk/>
            <pc:sldMk cId="1612379318" sldId="311"/>
            <ac:spMk id="52" creationId="{2633B3B5-CC90-43F0-8714-D31D1F3F0209}"/>
          </ac:spMkLst>
        </pc:spChg>
        <pc:spChg chg="add mod">
          <ac:chgData name="Heather Wilkinson" userId="21297ec8-1057-43f7-8d57-0e9fb8e950ed" providerId="ADAL" clId="{246C2E69-298A-4FE2-ADDB-7D83E33BE73E}" dt="2022-05-05T15:31:37.742" v="9138" actId="14100"/>
          <ac:spMkLst>
            <pc:docMk/>
            <pc:sldMk cId="1612379318" sldId="311"/>
            <ac:spMk id="53" creationId="{983B8308-B1EA-4E7B-87D9-FB4E4B6DFB46}"/>
          </ac:spMkLst>
        </pc:spChg>
        <pc:spChg chg="add del">
          <ac:chgData name="Heather Wilkinson" userId="21297ec8-1057-43f7-8d57-0e9fb8e950ed" providerId="ADAL" clId="{246C2E69-298A-4FE2-ADDB-7D83E33BE73E}" dt="2022-05-03T12:05:21.259" v="4920" actId="26606"/>
          <ac:spMkLst>
            <pc:docMk/>
            <pc:sldMk cId="1612379318" sldId="311"/>
            <ac:spMk id="54" creationId="{A8D57A06-A426-446D-B02C-A2DC6B62E45E}"/>
          </ac:spMkLst>
        </pc:spChg>
        <pc:spChg chg="add mod">
          <ac:chgData name="Heather Wilkinson" userId="21297ec8-1057-43f7-8d57-0e9fb8e950ed" providerId="ADAL" clId="{246C2E69-298A-4FE2-ADDB-7D83E33BE73E}" dt="2022-05-05T15:31:44.186" v="9140" actId="14100"/>
          <ac:spMkLst>
            <pc:docMk/>
            <pc:sldMk cId="1612379318" sldId="311"/>
            <ac:spMk id="55" creationId="{4D0BA5ED-48D5-431A-A9D6-F7E8C14A2F62}"/>
          </ac:spMkLst>
        </pc:spChg>
        <pc:spChg chg="add del">
          <ac:chgData name="Heather Wilkinson" userId="21297ec8-1057-43f7-8d57-0e9fb8e950ed" providerId="ADAL" clId="{246C2E69-298A-4FE2-ADDB-7D83E33BE73E}" dt="2022-05-03T12:04:36.689" v="4915" actId="26606"/>
          <ac:spMkLst>
            <pc:docMk/>
            <pc:sldMk cId="1612379318" sldId="311"/>
            <ac:spMk id="59" creationId="{AB8C311F-7253-4AED-9701-7FC0708C41C7}"/>
          </ac:spMkLst>
        </pc:spChg>
        <pc:spChg chg="add del">
          <ac:chgData name="Heather Wilkinson" userId="21297ec8-1057-43f7-8d57-0e9fb8e950ed" providerId="ADAL" clId="{246C2E69-298A-4FE2-ADDB-7D83E33BE73E}" dt="2022-05-03T12:04:36.689" v="4915" actId="26606"/>
          <ac:spMkLst>
            <pc:docMk/>
            <pc:sldMk cId="1612379318" sldId="311"/>
            <ac:spMk id="61" creationId="{FD073016-B734-483B-8953-5BADEE145112}"/>
          </ac:spMkLst>
        </pc:spChg>
        <pc:spChg chg="add del">
          <ac:chgData name="Heather Wilkinson" userId="21297ec8-1057-43f7-8d57-0e9fb8e950ed" providerId="ADAL" clId="{246C2E69-298A-4FE2-ADDB-7D83E33BE73E}" dt="2022-05-03T12:04:36.689" v="4915" actId="26606"/>
          <ac:spMkLst>
            <pc:docMk/>
            <pc:sldMk cId="1612379318" sldId="311"/>
            <ac:spMk id="63" creationId="{90A7EAB6-59D3-4325-8DE6-E0CA4009CE53}"/>
          </ac:spMkLst>
        </pc:spChg>
        <pc:spChg chg="add del">
          <ac:chgData name="Heather Wilkinson" userId="21297ec8-1057-43f7-8d57-0e9fb8e950ed" providerId="ADAL" clId="{246C2E69-298A-4FE2-ADDB-7D83E33BE73E}" dt="2022-05-03T12:04:36.689" v="4915" actId="26606"/>
          <ac:spMkLst>
            <pc:docMk/>
            <pc:sldMk cId="1612379318" sldId="311"/>
            <ac:spMk id="65" creationId="{A8D57A06-A426-446D-B02C-A2DC6B62E45E}"/>
          </ac:spMkLst>
        </pc:spChg>
        <pc:spChg chg="add del">
          <ac:chgData name="Heather Wilkinson" userId="21297ec8-1057-43f7-8d57-0e9fb8e950ed" providerId="ADAL" clId="{246C2E69-298A-4FE2-ADDB-7D83E33BE73E}" dt="2022-05-03T12:05:18.240" v="4917" actId="26606"/>
          <ac:spMkLst>
            <pc:docMk/>
            <pc:sldMk cId="1612379318" sldId="311"/>
            <ac:spMk id="67" creationId="{AB8C311F-7253-4AED-9701-7FC0708C41C7}"/>
          </ac:spMkLst>
        </pc:spChg>
        <pc:spChg chg="add del">
          <ac:chgData name="Heather Wilkinson" userId="21297ec8-1057-43f7-8d57-0e9fb8e950ed" providerId="ADAL" clId="{246C2E69-298A-4FE2-ADDB-7D83E33BE73E}" dt="2022-05-03T12:05:18.240" v="4917" actId="26606"/>
          <ac:spMkLst>
            <pc:docMk/>
            <pc:sldMk cId="1612379318" sldId="311"/>
            <ac:spMk id="68" creationId="{FD073016-B734-483B-8953-5BADEE145112}"/>
          </ac:spMkLst>
        </pc:spChg>
        <pc:spChg chg="add del">
          <ac:chgData name="Heather Wilkinson" userId="21297ec8-1057-43f7-8d57-0e9fb8e950ed" providerId="ADAL" clId="{246C2E69-298A-4FE2-ADDB-7D83E33BE73E}" dt="2022-05-03T12:05:18.240" v="4917" actId="26606"/>
          <ac:spMkLst>
            <pc:docMk/>
            <pc:sldMk cId="1612379318" sldId="311"/>
            <ac:spMk id="69" creationId="{90A7EAB6-59D3-4325-8DE6-E0CA4009CE53}"/>
          </ac:spMkLst>
        </pc:spChg>
        <pc:spChg chg="add del">
          <ac:chgData name="Heather Wilkinson" userId="21297ec8-1057-43f7-8d57-0e9fb8e950ed" providerId="ADAL" clId="{246C2E69-298A-4FE2-ADDB-7D83E33BE73E}" dt="2022-05-03T12:05:18.240" v="4917" actId="26606"/>
          <ac:spMkLst>
            <pc:docMk/>
            <pc:sldMk cId="1612379318" sldId="311"/>
            <ac:spMk id="70" creationId="{A8D57A06-A426-446D-B02C-A2DC6B62E45E}"/>
          </ac:spMkLst>
        </pc:spChg>
        <pc:spChg chg="add del">
          <ac:chgData name="Heather Wilkinson" userId="21297ec8-1057-43f7-8d57-0e9fb8e950ed" providerId="ADAL" clId="{246C2E69-298A-4FE2-ADDB-7D83E33BE73E}" dt="2022-05-03T12:05:21.248" v="4919" actId="26606"/>
          <ac:spMkLst>
            <pc:docMk/>
            <pc:sldMk cId="1612379318" sldId="311"/>
            <ac:spMk id="72" creationId="{AB8C311F-7253-4AED-9701-7FC0708C41C7}"/>
          </ac:spMkLst>
        </pc:spChg>
        <pc:spChg chg="add del">
          <ac:chgData name="Heather Wilkinson" userId="21297ec8-1057-43f7-8d57-0e9fb8e950ed" providerId="ADAL" clId="{246C2E69-298A-4FE2-ADDB-7D83E33BE73E}" dt="2022-05-03T12:05:21.248" v="4919" actId="26606"/>
          <ac:spMkLst>
            <pc:docMk/>
            <pc:sldMk cId="1612379318" sldId="311"/>
            <ac:spMk id="73" creationId="{E2384209-CB15-4CDF-9D31-C44FD9A3F20D}"/>
          </ac:spMkLst>
        </pc:spChg>
        <pc:spChg chg="add del">
          <ac:chgData name="Heather Wilkinson" userId="21297ec8-1057-43f7-8d57-0e9fb8e950ed" providerId="ADAL" clId="{246C2E69-298A-4FE2-ADDB-7D83E33BE73E}" dt="2022-05-03T12:05:21.248" v="4919" actId="26606"/>
          <ac:spMkLst>
            <pc:docMk/>
            <pc:sldMk cId="1612379318" sldId="311"/>
            <ac:spMk id="74" creationId="{2633B3B5-CC90-43F0-8714-D31D1F3F0209}"/>
          </ac:spMkLst>
        </pc:spChg>
        <pc:spChg chg="add del">
          <ac:chgData name="Heather Wilkinson" userId="21297ec8-1057-43f7-8d57-0e9fb8e950ed" providerId="ADAL" clId="{246C2E69-298A-4FE2-ADDB-7D83E33BE73E}" dt="2022-05-03T12:05:21.248" v="4919" actId="26606"/>
          <ac:spMkLst>
            <pc:docMk/>
            <pc:sldMk cId="1612379318" sldId="311"/>
            <ac:spMk id="75" creationId="{A8D57A06-A426-446D-B02C-A2DC6B62E45E}"/>
          </ac:spMkLst>
        </pc:spChg>
        <pc:spChg chg="add del">
          <ac:chgData name="Heather Wilkinson" userId="21297ec8-1057-43f7-8d57-0e9fb8e950ed" providerId="ADAL" clId="{246C2E69-298A-4FE2-ADDB-7D83E33BE73E}" dt="2022-05-03T12:05:44.720" v="4921" actId="26606"/>
          <ac:spMkLst>
            <pc:docMk/>
            <pc:sldMk cId="1612379318" sldId="311"/>
            <ac:spMk id="77" creationId="{AB8C311F-7253-4AED-9701-7FC0708C41C7}"/>
          </ac:spMkLst>
        </pc:spChg>
        <pc:spChg chg="add del">
          <ac:chgData name="Heather Wilkinson" userId="21297ec8-1057-43f7-8d57-0e9fb8e950ed" providerId="ADAL" clId="{246C2E69-298A-4FE2-ADDB-7D83E33BE73E}" dt="2022-05-03T12:05:44.720" v="4921" actId="26606"/>
          <ac:spMkLst>
            <pc:docMk/>
            <pc:sldMk cId="1612379318" sldId="311"/>
            <ac:spMk id="78" creationId="{E2384209-CB15-4CDF-9D31-C44FD9A3F20D}"/>
          </ac:spMkLst>
        </pc:spChg>
        <pc:spChg chg="add del">
          <ac:chgData name="Heather Wilkinson" userId="21297ec8-1057-43f7-8d57-0e9fb8e950ed" providerId="ADAL" clId="{246C2E69-298A-4FE2-ADDB-7D83E33BE73E}" dt="2022-05-03T12:05:44.720" v="4921" actId="26606"/>
          <ac:spMkLst>
            <pc:docMk/>
            <pc:sldMk cId="1612379318" sldId="311"/>
            <ac:spMk id="79" creationId="{2633B3B5-CC90-43F0-8714-D31D1F3F0209}"/>
          </ac:spMkLst>
        </pc:spChg>
        <pc:spChg chg="add del">
          <ac:chgData name="Heather Wilkinson" userId="21297ec8-1057-43f7-8d57-0e9fb8e950ed" providerId="ADAL" clId="{246C2E69-298A-4FE2-ADDB-7D83E33BE73E}" dt="2022-05-03T12:05:44.720" v="4921" actId="26606"/>
          <ac:spMkLst>
            <pc:docMk/>
            <pc:sldMk cId="1612379318" sldId="311"/>
            <ac:spMk id="80" creationId="{A8D57A06-A426-446D-B02C-A2DC6B62E45E}"/>
          </ac:spMkLst>
        </pc:spChg>
        <pc:spChg chg="add">
          <ac:chgData name="Heather Wilkinson" userId="21297ec8-1057-43f7-8d57-0e9fb8e950ed" providerId="ADAL" clId="{246C2E69-298A-4FE2-ADDB-7D83E33BE73E}" dt="2022-05-03T12:05:44.720" v="4921" actId="26606"/>
          <ac:spMkLst>
            <pc:docMk/>
            <pc:sldMk cId="1612379318" sldId="311"/>
            <ac:spMk id="85" creationId="{AB8C311F-7253-4AED-9701-7FC0708C41C7}"/>
          </ac:spMkLst>
        </pc:spChg>
        <pc:spChg chg="add">
          <ac:chgData name="Heather Wilkinson" userId="21297ec8-1057-43f7-8d57-0e9fb8e950ed" providerId="ADAL" clId="{246C2E69-298A-4FE2-ADDB-7D83E33BE73E}" dt="2022-05-03T12:05:44.720" v="4921" actId="26606"/>
          <ac:spMkLst>
            <pc:docMk/>
            <pc:sldMk cId="1612379318" sldId="311"/>
            <ac:spMk id="87" creationId="{FD073016-B734-483B-8953-5BADEE145112}"/>
          </ac:spMkLst>
        </pc:spChg>
        <pc:spChg chg="add">
          <ac:chgData name="Heather Wilkinson" userId="21297ec8-1057-43f7-8d57-0e9fb8e950ed" providerId="ADAL" clId="{246C2E69-298A-4FE2-ADDB-7D83E33BE73E}" dt="2022-05-03T12:05:44.720" v="4921" actId="26606"/>
          <ac:spMkLst>
            <pc:docMk/>
            <pc:sldMk cId="1612379318" sldId="311"/>
            <ac:spMk id="89" creationId="{90A7EAB6-59D3-4325-8DE6-E0CA4009CE53}"/>
          </ac:spMkLst>
        </pc:spChg>
        <pc:spChg chg="add">
          <ac:chgData name="Heather Wilkinson" userId="21297ec8-1057-43f7-8d57-0e9fb8e950ed" providerId="ADAL" clId="{246C2E69-298A-4FE2-ADDB-7D83E33BE73E}" dt="2022-05-03T12:05:44.720" v="4921" actId="26606"/>
          <ac:spMkLst>
            <pc:docMk/>
            <pc:sldMk cId="1612379318" sldId="311"/>
            <ac:spMk id="91" creationId="{A8D57A06-A426-446D-B02C-A2DC6B62E45E}"/>
          </ac:spMkLst>
        </pc:spChg>
        <pc:graphicFrameChg chg="add mod modGraphic">
          <ac:chgData name="Heather Wilkinson" userId="21297ec8-1057-43f7-8d57-0e9fb8e950ed" providerId="ADAL" clId="{246C2E69-298A-4FE2-ADDB-7D83E33BE73E}" dt="2022-05-05T16:28:20.694" v="9650" actId="20577"/>
          <ac:graphicFrameMkLst>
            <pc:docMk/>
            <pc:sldMk cId="1612379318" sldId="311"/>
            <ac:graphicFrameMk id="4" creationId="{B4179650-B82C-4658-8D66-F911772AA01D}"/>
          </ac:graphicFrameMkLst>
        </pc:graphicFrameChg>
        <pc:picChg chg="add del mod">
          <ac:chgData name="Heather Wilkinson" userId="21297ec8-1057-43f7-8d57-0e9fb8e950ed" providerId="ADAL" clId="{246C2E69-298A-4FE2-ADDB-7D83E33BE73E}" dt="2022-05-03T13:41:06.110" v="5861" actId="478"/>
          <ac:picMkLst>
            <pc:docMk/>
            <pc:sldMk cId="1612379318" sldId="311"/>
            <ac:picMk id="3" creationId="{1A426905-78F4-4D95-80F9-1B8CC19CC8AF}"/>
          </ac:picMkLst>
        </pc:picChg>
        <pc:picChg chg="add mod">
          <ac:chgData name="Heather Wilkinson" userId="21297ec8-1057-43f7-8d57-0e9fb8e950ed" providerId="ADAL" clId="{246C2E69-298A-4FE2-ADDB-7D83E33BE73E}" dt="2022-05-05T16:28:29.226" v="9651" actId="1076"/>
          <ac:picMkLst>
            <pc:docMk/>
            <pc:sldMk cId="1612379318" sldId="311"/>
            <ac:picMk id="5" creationId="{CEC4C7AE-A235-4CD3-BE7C-B903C55604DF}"/>
          </ac:picMkLst>
        </pc:picChg>
      </pc:sldChg>
      <pc:sldChg chg="addSp delSp modSp add mod modTransition modAnim">
        <pc:chgData name="Heather Wilkinson" userId="21297ec8-1057-43f7-8d57-0e9fb8e950ed" providerId="ADAL" clId="{246C2E69-298A-4FE2-ADDB-7D83E33BE73E}" dt="2022-05-05T16:39:39.872" v="9775" actId="2062"/>
        <pc:sldMkLst>
          <pc:docMk/>
          <pc:sldMk cId="24132635" sldId="312"/>
        </pc:sldMkLst>
        <pc:spChg chg="add mod">
          <ac:chgData name="Heather Wilkinson" userId="21297ec8-1057-43f7-8d57-0e9fb8e950ed" providerId="ADAL" clId="{246C2E69-298A-4FE2-ADDB-7D83E33BE73E}" dt="2022-05-05T16:26:05.174" v="9619" actId="113"/>
          <ac:spMkLst>
            <pc:docMk/>
            <pc:sldMk cId="24132635" sldId="312"/>
            <ac:spMk id="2" creationId="{98E2E412-F212-494C-A158-81B7C17C6A44}"/>
          </ac:spMkLst>
        </pc:spChg>
        <pc:spChg chg="add mod">
          <ac:chgData name="Heather Wilkinson" userId="21297ec8-1057-43f7-8d57-0e9fb8e950ed" providerId="ADAL" clId="{246C2E69-298A-4FE2-ADDB-7D83E33BE73E}" dt="2022-05-05T16:33:05.900" v="9689" actId="554"/>
          <ac:spMkLst>
            <pc:docMk/>
            <pc:sldMk cId="24132635" sldId="312"/>
            <ac:spMk id="6" creationId="{9393AD23-BD9A-4694-ADBC-EED904567A67}"/>
          </ac:spMkLst>
        </pc:spChg>
        <pc:spChg chg="add mod">
          <ac:chgData name="Heather Wilkinson" userId="21297ec8-1057-43f7-8d57-0e9fb8e950ed" providerId="ADAL" clId="{246C2E69-298A-4FE2-ADDB-7D83E33BE73E}" dt="2022-05-05T16:33:05.900" v="9689" actId="554"/>
          <ac:spMkLst>
            <pc:docMk/>
            <pc:sldMk cId="24132635" sldId="312"/>
            <ac:spMk id="19" creationId="{AB23CDA9-2F68-4B15-A9BF-23DE321BBB29}"/>
          </ac:spMkLst>
        </pc:spChg>
        <pc:spChg chg="add mod">
          <ac:chgData name="Heather Wilkinson" userId="21297ec8-1057-43f7-8d57-0e9fb8e950ed" providerId="ADAL" clId="{246C2E69-298A-4FE2-ADDB-7D83E33BE73E}" dt="2022-05-05T16:33:05.900" v="9689" actId="554"/>
          <ac:spMkLst>
            <pc:docMk/>
            <pc:sldMk cId="24132635" sldId="312"/>
            <ac:spMk id="20" creationId="{3D7A0DD3-4416-414E-9715-D80B9DDD07F2}"/>
          </ac:spMkLst>
        </pc:spChg>
        <pc:spChg chg="add mod">
          <ac:chgData name="Heather Wilkinson" userId="21297ec8-1057-43f7-8d57-0e9fb8e950ed" providerId="ADAL" clId="{246C2E69-298A-4FE2-ADDB-7D83E33BE73E}" dt="2022-05-05T16:33:05.900" v="9689" actId="554"/>
          <ac:spMkLst>
            <pc:docMk/>
            <pc:sldMk cId="24132635" sldId="312"/>
            <ac:spMk id="21" creationId="{59536556-0D0A-451A-90E4-0EDAE144F586}"/>
          </ac:spMkLst>
        </pc:spChg>
        <pc:spChg chg="add mod">
          <ac:chgData name="Heather Wilkinson" userId="21297ec8-1057-43f7-8d57-0e9fb8e950ed" providerId="ADAL" clId="{246C2E69-298A-4FE2-ADDB-7D83E33BE73E}" dt="2022-05-05T16:33:05.900" v="9689" actId="554"/>
          <ac:spMkLst>
            <pc:docMk/>
            <pc:sldMk cId="24132635" sldId="312"/>
            <ac:spMk id="22" creationId="{6FAB8348-0696-4AFB-9C90-E1EBEBF30500}"/>
          </ac:spMkLst>
        </pc:spChg>
        <pc:spChg chg="add mod">
          <ac:chgData name="Heather Wilkinson" userId="21297ec8-1057-43f7-8d57-0e9fb8e950ed" providerId="ADAL" clId="{246C2E69-298A-4FE2-ADDB-7D83E33BE73E}" dt="2022-05-05T16:33:05.900" v="9689" actId="554"/>
          <ac:spMkLst>
            <pc:docMk/>
            <pc:sldMk cId="24132635" sldId="312"/>
            <ac:spMk id="23" creationId="{C665E247-484D-482E-A40E-7EE66A2F67CE}"/>
          </ac:spMkLst>
        </pc:spChg>
        <pc:spChg chg="del">
          <ac:chgData name="Heather Wilkinson" userId="21297ec8-1057-43f7-8d57-0e9fb8e950ed" providerId="ADAL" clId="{246C2E69-298A-4FE2-ADDB-7D83E33BE73E}" dt="2022-05-03T11:59:23.115" v="4909" actId="26606"/>
          <ac:spMkLst>
            <pc:docMk/>
            <pc:sldMk cId="24132635" sldId="312"/>
            <ac:spMk id="31" creationId="{AB8C311F-7253-4AED-9701-7FC0708C41C7}"/>
          </ac:spMkLst>
        </pc:spChg>
        <pc:spChg chg="del">
          <ac:chgData name="Heather Wilkinson" userId="21297ec8-1057-43f7-8d57-0e9fb8e950ed" providerId="ADAL" clId="{246C2E69-298A-4FE2-ADDB-7D83E33BE73E}" dt="2022-05-03T11:59:23.115" v="4909" actId="26606"/>
          <ac:spMkLst>
            <pc:docMk/>
            <pc:sldMk cId="24132635" sldId="312"/>
            <ac:spMk id="32" creationId="{FD073016-B734-483B-8953-5BADEE145112}"/>
          </ac:spMkLst>
        </pc:spChg>
        <pc:spChg chg="del">
          <ac:chgData name="Heather Wilkinson" userId="21297ec8-1057-43f7-8d57-0e9fb8e950ed" providerId="ADAL" clId="{246C2E69-298A-4FE2-ADDB-7D83E33BE73E}" dt="2022-05-03T11:59:23.115" v="4909" actId="26606"/>
          <ac:spMkLst>
            <pc:docMk/>
            <pc:sldMk cId="24132635" sldId="312"/>
            <ac:spMk id="33" creationId="{90A7EAB6-59D3-4325-8DE6-E0CA4009CE53}"/>
          </ac:spMkLst>
        </pc:spChg>
        <pc:spChg chg="del">
          <ac:chgData name="Heather Wilkinson" userId="21297ec8-1057-43f7-8d57-0e9fb8e950ed" providerId="ADAL" clId="{246C2E69-298A-4FE2-ADDB-7D83E33BE73E}" dt="2022-05-03T11:59:23.115" v="4909" actId="26606"/>
          <ac:spMkLst>
            <pc:docMk/>
            <pc:sldMk cId="24132635" sldId="312"/>
            <ac:spMk id="34" creationId="{A8D57A06-A426-446D-B02C-A2DC6B62E45E}"/>
          </ac:spMkLst>
        </pc:spChg>
        <pc:spChg chg="add del">
          <ac:chgData name="Heather Wilkinson" userId="21297ec8-1057-43f7-8d57-0e9fb8e950ed" providerId="ADAL" clId="{246C2E69-298A-4FE2-ADDB-7D83E33BE73E}" dt="2022-05-03T13:42:32.629" v="5864" actId="26606"/>
          <ac:spMkLst>
            <pc:docMk/>
            <pc:sldMk cId="24132635" sldId="312"/>
            <ac:spMk id="39" creationId="{AB8C311F-7253-4AED-9701-7FC0708C41C7}"/>
          </ac:spMkLst>
        </pc:spChg>
        <pc:spChg chg="add del">
          <ac:chgData name="Heather Wilkinson" userId="21297ec8-1057-43f7-8d57-0e9fb8e950ed" providerId="ADAL" clId="{246C2E69-298A-4FE2-ADDB-7D83E33BE73E}" dt="2022-05-03T13:42:32.629" v="5864" actId="26606"/>
          <ac:spMkLst>
            <pc:docMk/>
            <pc:sldMk cId="24132635" sldId="312"/>
            <ac:spMk id="41" creationId="{E2384209-CB15-4CDF-9D31-C44FD9A3F20D}"/>
          </ac:spMkLst>
        </pc:spChg>
        <pc:spChg chg="add del">
          <ac:chgData name="Heather Wilkinson" userId="21297ec8-1057-43f7-8d57-0e9fb8e950ed" providerId="ADAL" clId="{246C2E69-298A-4FE2-ADDB-7D83E33BE73E}" dt="2022-05-03T13:42:32.629" v="5864" actId="26606"/>
          <ac:spMkLst>
            <pc:docMk/>
            <pc:sldMk cId="24132635" sldId="312"/>
            <ac:spMk id="43" creationId="{2633B3B5-CC90-43F0-8714-D31D1F3F0209}"/>
          </ac:spMkLst>
        </pc:spChg>
        <pc:spChg chg="add del">
          <ac:chgData name="Heather Wilkinson" userId="21297ec8-1057-43f7-8d57-0e9fb8e950ed" providerId="ADAL" clId="{246C2E69-298A-4FE2-ADDB-7D83E33BE73E}" dt="2022-05-03T13:42:32.629" v="5864" actId="26606"/>
          <ac:spMkLst>
            <pc:docMk/>
            <pc:sldMk cId="24132635" sldId="312"/>
            <ac:spMk id="45" creationId="{A8D57A06-A426-446D-B02C-A2DC6B62E45E}"/>
          </ac:spMkLst>
        </pc:spChg>
        <pc:spChg chg="add del">
          <ac:chgData name="Heather Wilkinson" userId="21297ec8-1057-43f7-8d57-0e9fb8e950ed" providerId="ADAL" clId="{246C2E69-298A-4FE2-ADDB-7D83E33BE73E}" dt="2022-05-03T13:42:32.629" v="5864" actId="26606"/>
          <ac:spMkLst>
            <pc:docMk/>
            <pc:sldMk cId="24132635" sldId="312"/>
            <ac:spMk id="50" creationId="{A8384FB5-9ADC-4DDC-881B-597D56F5B15D}"/>
          </ac:spMkLst>
        </pc:spChg>
        <pc:spChg chg="add del">
          <ac:chgData name="Heather Wilkinson" userId="21297ec8-1057-43f7-8d57-0e9fb8e950ed" providerId="ADAL" clId="{246C2E69-298A-4FE2-ADDB-7D83E33BE73E}" dt="2022-05-03T13:42:32.629" v="5864" actId="26606"/>
          <ac:spMkLst>
            <pc:docMk/>
            <pc:sldMk cId="24132635" sldId="312"/>
            <ac:spMk id="52" creationId="{1199E1B1-A8C0-4FE8-A5A8-1CB41D69F857}"/>
          </ac:spMkLst>
        </pc:spChg>
        <pc:spChg chg="add del">
          <ac:chgData name="Heather Wilkinson" userId="21297ec8-1057-43f7-8d57-0e9fb8e950ed" providerId="ADAL" clId="{246C2E69-298A-4FE2-ADDB-7D83E33BE73E}" dt="2022-05-03T13:42:32.629" v="5864" actId="26606"/>
          <ac:spMkLst>
            <pc:docMk/>
            <pc:sldMk cId="24132635" sldId="312"/>
            <ac:spMk id="54" creationId="{84A8DE83-DE75-4B41-9DB4-A7EC0B0DEC0B}"/>
          </ac:spMkLst>
        </pc:spChg>
        <pc:spChg chg="add del">
          <ac:chgData name="Heather Wilkinson" userId="21297ec8-1057-43f7-8d57-0e9fb8e950ed" providerId="ADAL" clId="{246C2E69-298A-4FE2-ADDB-7D83E33BE73E}" dt="2022-05-03T13:42:32.629" v="5864" actId="26606"/>
          <ac:spMkLst>
            <pc:docMk/>
            <pc:sldMk cId="24132635" sldId="312"/>
            <ac:spMk id="56" creationId="{A7009A0A-BEF5-4EAC-AF15-E4F9F002E239}"/>
          </ac:spMkLst>
        </pc:spChg>
        <pc:graphicFrameChg chg="add mod ord modGraphic">
          <ac:chgData name="Heather Wilkinson" userId="21297ec8-1057-43f7-8d57-0e9fb8e950ed" providerId="ADAL" clId="{246C2E69-298A-4FE2-ADDB-7D83E33BE73E}" dt="2022-05-05T16:39:39.872" v="9775" actId="2062"/>
          <ac:graphicFrameMkLst>
            <pc:docMk/>
            <pc:sldMk cId="24132635" sldId="312"/>
            <ac:graphicFrameMk id="4" creationId="{B4179650-B82C-4658-8D66-F911772AA01D}"/>
          </ac:graphicFrameMkLst>
        </pc:graphicFrameChg>
        <pc:picChg chg="add del mod">
          <ac:chgData name="Heather Wilkinson" userId="21297ec8-1057-43f7-8d57-0e9fb8e950ed" providerId="ADAL" clId="{246C2E69-298A-4FE2-ADDB-7D83E33BE73E}" dt="2022-05-03T13:41:28.244" v="5862" actId="478"/>
          <ac:picMkLst>
            <pc:docMk/>
            <pc:sldMk cId="24132635" sldId="312"/>
            <ac:picMk id="3" creationId="{BF56A451-5EC3-40A7-8AB7-BD855EF29706}"/>
          </ac:picMkLst>
        </pc:picChg>
        <pc:picChg chg="add mod">
          <ac:chgData name="Heather Wilkinson" userId="21297ec8-1057-43f7-8d57-0e9fb8e950ed" providerId="ADAL" clId="{246C2E69-298A-4FE2-ADDB-7D83E33BE73E}" dt="2022-05-05T16:29:31.634" v="9663" actId="1076"/>
          <ac:picMkLst>
            <pc:docMk/>
            <pc:sldMk cId="24132635" sldId="312"/>
            <ac:picMk id="5" creationId="{FF9284C0-A996-435D-BBDB-61B02200BCA8}"/>
          </ac:picMkLst>
        </pc:picChg>
      </pc:sldChg>
      <pc:sldChg chg="addSp delSp modSp add mod modTransition modAnim">
        <pc:chgData name="Heather Wilkinson" userId="21297ec8-1057-43f7-8d57-0e9fb8e950ed" providerId="ADAL" clId="{246C2E69-298A-4FE2-ADDB-7D83E33BE73E}" dt="2022-05-05T16:39:57.048" v="9776" actId="122"/>
        <pc:sldMkLst>
          <pc:docMk/>
          <pc:sldMk cId="3042545427" sldId="313"/>
        </pc:sldMkLst>
        <pc:spChg chg="add mod">
          <ac:chgData name="Heather Wilkinson" userId="21297ec8-1057-43f7-8d57-0e9fb8e950ed" providerId="ADAL" clId="{246C2E69-298A-4FE2-ADDB-7D83E33BE73E}" dt="2022-05-05T16:25:31.497" v="9618" actId="113"/>
          <ac:spMkLst>
            <pc:docMk/>
            <pc:sldMk cId="3042545427" sldId="313"/>
            <ac:spMk id="2" creationId="{7E23A3CC-8919-4F83-B59E-A3964E556192}"/>
          </ac:spMkLst>
        </pc:spChg>
        <pc:spChg chg="add mod">
          <ac:chgData name="Heather Wilkinson" userId="21297ec8-1057-43f7-8d57-0e9fb8e950ed" providerId="ADAL" clId="{246C2E69-298A-4FE2-ADDB-7D83E33BE73E}" dt="2022-05-05T15:48:17.944" v="9388" actId="14100"/>
          <ac:spMkLst>
            <pc:docMk/>
            <pc:sldMk cId="3042545427" sldId="313"/>
            <ac:spMk id="6" creationId="{A44B972F-AA48-43BF-81FB-6DD6137F6B50}"/>
          </ac:spMkLst>
        </pc:spChg>
        <pc:spChg chg="del">
          <ac:chgData name="Heather Wilkinson" userId="21297ec8-1057-43f7-8d57-0e9fb8e950ed" providerId="ADAL" clId="{246C2E69-298A-4FE2-ADDB-7D83E33BE73E}" dt="2022-05-03T11:59:42.757" v="4910" actId="26606"/>
          <ac:spMkLst>
            <pc:docMk/>
            <pc:sldMk cId="3042545427" sldId="313"/>
            <ac:spMk id="31" creationId="{AB8C311F-7253-4AED-9701-7FC0708C41C7}"/>
          </ac:spMkLst>
        </pc:spChg>
        <pc:spChg chg="del">
          <ac:chgData name="Heather Wilkinson" userId="21297ec8-1057-43f7-8d57-0e9fb8e950ed" providerId="ADAL" clId="{246C2E69-298A-4FE2-ADDB-7D83E33BE73E}" dt="2022-05-03T11:59:42.757" v="4910" actId="26606"/>
          <ac:spMkLst>
            <pc:docMk/>
            <pc:sldMk cId="3042545427" sldId="313"/>
            <ac:spMk id="32" creationId="{FD073016-B734-483B-8953-5BADEE145112}"/>
          </ac:spMkLst>
        </pc:spChg>
        <pc:spChg chg="del">
          <ac:chgData name="Heather Wilkinson" userId="21297ec8-1057-43f7-8d57-0e9fb8e950ed" providerId="ADAL" clId="{246C2E69-298A-4FE2-ADDB-7D83E33BE73E}" dt="2022-05-03T11:59:42.757" v="4910" actId="26606"/>
          <ac:spMkLst>
            <pc:docMk/>
            <pc:sldMk cId="3042545427" sldId="313"/>
            <ac:spMk id="33" creationId="{90A7EAB6-59D3-4325-8DE6-E0CA4009CE53}"/>
          </ac:spMkLst>
        </pc:spChg>
        <pc:spChg chg="del">
          <ac:chgData name="Heather Wilkinson" userId="21297ec8-1057-43f7-8d57-0e9fb8e950ed" providerId="ADAL" clId="{246C2E69-298A-4FE2-ADDB-7D83E33BE73E}" dt="2022-05-03T11:59:42.757" v="4910" actId="26606"/>
          <ac:spMkLst>
            <pc:docMk/>
            <pc:sldMk cId="3042545427" sldId="313"/>
            <ac:spMk id="34" creationId="{A8D57A06-A426-446D-B02C-A2DC6B62E45E}"/>
          </ac:spMkLst>
        </pc:spChg>
        <pc:spChg chg="add mod">
          <ac:chgData name="Heather Wilkinson" userId="21297ec8-1057-43f7-8d57-0e9fb8e950ed" providerId="ADAL" clId="{246C2E69-298A-4FE2-ADDB-7D83E33BE73E}" dt="2022-05-05T15:48:21.366" v="9389" actId="14100"/>
          <ac:spMkLst>
            <pc:docMk/>
            <pc:sldMk cId="3042545427" sldId="313"/>
            <ac:spMk id="35" creationId="{BECA1781-8889-4FCA-8421-010D89CFBD2C}"/>
          </ac:spMkLst>
        </pc:spChg>
        <pc:spChg chg="add mod">
          <ac:chgData name="Heather Wilkinson" userId="21297ec8-1057-43f7-8d57-0e9fb8e950ed" providerId="ADAL" clId="{246C2E69-298A-4FE2-ADDB-7D83E33BE73E}" dt="2022-05-05T15:48:24.316" v="9390" actId="14100"/>
          <ac:spMkLst>
            <pc:docMk/>
            <pc:sldMk cId="3042545427" sldId="313"/>
            <ac:spMk id="36" creationId="{D2755E7B-68DB-4F23-8B81-1E5AA8895118}"/>
          </ac:spMkLst>
        </pc:spChg>
        <pc:spChg chg="add mod">
          <ac:chgData name="Heather Wilkinson" userId="21297ec8-1057-43f7-8d57-0e9fb8e950ed" providerId="ADAL" clId="{246C2E69-298A-4FE2-ADDB-7D83E33BE73E}" dt="2022-05-05T15:48:27.959" v="9391" actId="14100"/>
          <ac:spMkLst>
            <pc:docMk/>
            <pc:sldMk cId="3042545427" sldId="313"/>
            <ac:spMk id="37" creationId="{73B91902-1ED7-4499-986D-3B3C34769524}"/>
          </ac:spMkLst>
        </pc:spChg>
        <pc:spChg chg="add mod">
          <ac:chgData name="Heather Wilkinson" userId="21297ec8-1057-43f7-8d57-0e9fb8e950ed" providerId="ADAL" clId="{246C2E69-298A-4FE2-ADDB-7D83E33BE73E}" dt="2022-05-05T15:48:31.307" v="9392" actId="14100"/>
          <ac:spMkLst>
            <pc:docMk/>
            <pc:sldMk cId="3042545427" sldId="313"/>
            <ac:spMk id="38" creationId="{B1031AD4-AD3E-4B7C-A933-1DE312B8B02B}"/>
          </ac:spMkLst>
        </pc:spChg>
        <pc:spChg chg="add del">
          <ac:chgData name="Heather Wilkinson" userId="21297ec8-1057-43f7-8d57-0e9fb8e950ed" providerId="ADAL" clId="{246C2E69-298A-4FE2-ADDB-7D83E33BE73E}" dt="2022-05-03T13:40:48.508" v="5860" actId="26606"/>
          <ac:spMkLst>
            <pc:docMk/>
            <pc:sldMk cId="3042545427" sldId="313"/>
            <ac:spMk id="39" creationId="{AB8C311F-7253-4AED-9701-7FC0708C41C7}"/>
          </ac:spMkLst>
        </pc:spChg>
        <pc:spChg chg="add mod">
          <ac:chgData name="Heather Wilkinson" userId="21297ec8-1057-43f7-8d57-0e9fb8e950ed" providerId="ADAL" clId="{246C2E69-298A-4FE2-ADDB-7D83E33BE73E}" dt="2022-05-05T15:48:35.414" v="9393" actId="14100"/>
          <ac:spMkLst>
            <pc:docMk/>
            <pc:sldMk cId="3042545427" sldId="313"/>
            <ac:spMk id="40" creationId="{8F58AC14-9FD8-462E-893E-3E8F201992F4}"/>
          </ac:spMkLst>
        </pc:spChg>
        <pc:spChg chg="add del">
          <ac:chgData name="Heather Wilkinson" userId="21297ec8-1057-43f7-8d57-0e9fb8e950ed" providerId="ADAL" clId="{246C2E69-298A-4FE2-ADDB-7D83E33BE73E}" dt="2022-05-03T13:40:48.508" v="5860" actId="26606"/>
          <ac:spMkLst>
            <pc:docMk/>
            <pc:sldMk cId="3042545427" sldId="313"/>
            <ac:spMk id="41" creationId="{FD073016-B734-483B-8953-5BADEE145112}"/>
          </ac:spMkLst>
        </pc:spChg>
        <pc:spChg chg="add del">
          <ac:chgData name="Heather Wilkinson" userId="21297ec8-1057-43f7-8d57-0e9fb8e950ed" providerId="ADAL" clId="{246C2E69-298A-4FE2-ADDB-7D83E33BE73E}" dt="2022-05-03T13:40:48.508" v="5860" actId="26606"/>
          <ac:spMkLst>
            <pc:docMk/>
            <pc:sldMk cId="3042545427" sldId="313"/>
            <ac:spMk id="43" creationId="{90A7EAB6-59D3-4325-8DE6-E0CA4009CE53}"/>
          </ac:spMkLst>
        </pc:spChg>
        <pc:spChg chg="add del">
          <ac:chgData name="Heather Wilkinson" userId="21297ec8-1057-43f7-8d57-0e9fb8e950ed" providerId="ADAL" clId="{246C2E69-298A-4FE2-ADDB-7D83E33BE73E}" dt="2022-05-03T13:40:48.508" v="5860" actId="26606"/>
          <ac:spMkLst>
            <pc:docMk/>
            <pc:sldMk cId="3042545427" sldId="313"/>
            <ac:spMk id="45" creationId="{A8D57A06-A426-446D-B02C-A2DC6B62E45E}"/>
          </ac:spMkLst>
        </pc:spChg>
        <pc:spChg chg="add del">
          <ac:chgData name="Heather Wilkinson" userId="21297ec8-1057-43f7-8d57-0e9fb8e950ed" providerId="ADAL" clId="{246C2E69-298A-4FE2-ADDB-7D83E33BE73E}" dt="2022-05-03T13:40:48.498" v="5859" actId="26606"/>
          <ac:spMkLst>
            <pc:docMk/>
            <pc:sldMk cId="3042545427" sldId="313"/>
            <ac:spMk id="47" creationId="{A8384FB5-9ADC-4DDC-881B-597D56F5B15D}"/>
          </ac:spMkLst>
        </pc:spChg>
        <pc:spChg chg="add del">
          <ac:chgData name="Heather Wilkinson" userId="21297ec8-1057-43f7-8d57-0e9fb8e950ed" providerId="ADAL" clId="{246C2E69-298A-4FE2-ADDB-7D83E33BE73E}" dt="2022-05-03T13:40:48.498" v="5859" actId="26606"/>
          <ac:spMkLst>
            <pc:docMk/>
            <pc:sldMk cId="3042545427" sldId="313"/>
            <ac:spMk id="48" creationId="{1199E1B1-A8C0-4FE8-A5A8-1CB41D69F857}"/>
          </ac:spMkLst>
        </pc:spChg>
        <pc:spChg chg="add del">
          <ac:chgData name="Heather Wilkinson" userId="21297ec8-1057-43f7-8d57-0e9fb8e950ed" providerId="ADAL" clId="{246C2E69-298A-4FE2-ADDB-7D83E33BE73E}" dt="2022-05-03T13:40:48.498" v="5859" actId="26606"/>
          <ac:spMkLst>
            <pc:docMk/>
            <pc:sldMk cId="3042545427" sldId="313"/>
            <ac:spMk id="49" creationId="{84A8DE83-DE75-4B41-9DB4-A7EC0B0DEC0B}"/>
          </ac:spMkLst>
        </pc:spChg>
        <pc:spChg chg="add del">
          <ac:chgData name="Heather Wilkinson" userId="21297ec8-1057-43f7-8d57-0e9fb8e950ed" providerId="ADAL" clId="{246C2E69-298A-4FE2-ADDB-7D83E33BE73E}" dt="2022-05-03T13:40:08.739" v="5856" actId="26606"/>
          <ac:spMkLst>
            <pc:docMk/>
            <pc:sldMk cId="3042545427" sldId="313"/>
            <ac:spMk id="50" creationId="{A8384FB5-9ADC-4DDC-881B-597D56F5B15D}"/>
          </ac:spMkLst>
        </pc:spChg>
        <pc:spChg chg="add del">
          <ac:chgData name="Heather Wilkinson" userId="21297ec8-1057-43f7-8d57-0e9fb8e950ed" providerId="ADAL" clId="{246C2E69-298A-4FE2-ADDB-7D83E33BE73E}" dt="2022-05-03T13:40:48.498" v="5859" actId="26606"/>
          <ac:spMkLst>
            <pc:docMk/>
            <pc:sldMk cId="3042545427" sldId="313"/>
            <ac:spMk id="51" creationId="{A7009A0A-BEF5-4EAC-AF15-E4F9F002E239}"/>
          </ac:spMkLst>
        </pc:spChg>
        <pc:spChg chg="add del">
          <ac:chgData name="Heather Wilkinson" userId="21297ec8-1057-43f7-8d57-0e9fb8e950ed" providerId="ADAL" clId="{246C2E69-298A-4FE2-ADDB-7D83E33BE73E}" dt="2022-05-03T13:40:08.739" v="5856" actId="26606"/>
          <ac:spMkLst>
            <pc:docMk/>
            <pc:sldMk cId="3042545427" sldId="313"/>
            <ac:spMk id="52" creationId="{1199E1B1-A8C0-4FE8-A5A8-1CB41D69F857}"/>
          </ac:spMkLst>
        </pc:spChg>
        <pc:spChg chg="add del">
          <ac:chgData name="Heather Wilkinson" userId="21297ec8-1057-43f7-8d57-0e9fb8e950ed" providerId="ADAL" clId="{246C2E69-298A-4FE2-ADDB-7D83E33BE73E}" dt="2022-05-03T13:42:48.047" v="5865" actId="26606"/>
          <ac:spMkLst>
            <pc:docMk/>
            <pc:sldMk cId="3042545427" sldId="313"/>
            <ac:spMk id="53" creationId="{A8384FB5-9ADC-4DDC-881B-597D56F5B15D}"/>
          </ac:spMkLst>
        </pc:spChg>
        <pc:spChg chg="add del">
          <ac:chgData name="Heather Wilkinson" userId="21297ec8-1057-43f7-8d57-0e9fb8e950ed" providerId="ADAL" clId="{246C2E69-298A-4FE2-ADDB-7D83E33BE73E}" dt="2022-05-03T13:40:08.739" v="5856" actId="26606"/>
          <ac:spMkLst>
            <pc:docMk/>
            <pc:sldMk cId="3042545427" sldId="313"/>
            <ac:spMk id="54" creationId="{84A8DE83-DE75-4B41-9DB4-A7EC0B0DEC0B}"/>
          </ac:spMkLst>
        </pc:spChg>
        <pc:spChg chg="add del">
          <ac:chgData name="Heather Wilkinson" userId="21297ec8-1057-43f7-8d57-0e9fb8e950ed" providerId="ADAL" clId="{246C2E69-298A-4FE2-ADDB-7D83E33BE73E}" dt="2022-05-03T13:42:48.047" v="5865" actId="26606"/>
          <ac:spMkLst>
            <pc:docMk/>
            <pc:sldMk cId="3042545427" sldId="313"/>
            <ac:spMk id="55" creationId="{1199E1B1-A8C0-4FE8-A5A8-1CB41D69F857}"/>
          </ac:spMkLst>
        </pc:spChg>
        <pc:spChg chg="add del">
          <ac:chgData name="Heather Wilkinson" userId="21297ec8-1057-43f7-8d57-0e9fb8e950ed" providerId="ADAL" clId="{246C2E69-298A-4FE2-ADDB-7D83E33BE73E}" dt="2022-05-03T13:40:08.739" v="5856" actId="26606"/>
          <ac:spMkLst>
            <pc:docMk/>
            <pc:sldMk cId="3042545427" sldId="313"/>
            <ac:spMk id="56" creationId="{A7009A0A-BEF5-4EAC-AF15-E4F9F002E239}"/>
          </ac:spMkLst>
        </pc:spChg>
        <pc:spChg chg="add del">
          <ac:chgData name="Heather Wilkinson" userId="21297ec8-1057-43f7-8d57-0e9fb8e950ed" providerId="ADAL" clId="{246C2E69-298A-4FE2-ADDB-7D83E33BE73E}" dt="2022-05-03T13:42:48.047" v="5865" actId="26606"/>
          <ac:spMkLst>
            <pc:docMk/>
            <pc:sldMk cId="3042545427" sldId="313"/>
            <ac:spMk id="57" creationId="{84A8DE83-DE75-4B41-9DB4-A7EC0B0DEC0B}"/>
          </ac:spMkLst>
        </pc:spChg>
        <pc:spChg chg="add del">
          <ac:chgData name="Heather Wilkinson" userId="21297ec8-1057-43f7-8d57-0e9fb8e950ed" providerId="ADAL" clId="{246C2E69-298A-4FE2-ADDB-7D83E33BE73E}" dt="2022-05-03T13:42:48.047" v="5865" actId="26606"/>
          <ac:spMkLst>
            <pc:docMk/>
            <pc:sldMk cId="3042545427" sldId="313"/>
            <ac:spMk id="58" creationId="{A7009A0A-BEF5-4EAC-AF15-E4F9F002E239}"/>
          </ac:spMkLst>
        </pc:spChg>
        <pc:spChg chg="add">
          <ac:chgData name="Heather Wilkinson" userId="21297ec8-1057-43f7-8d57-0e9fb8e950ed" providerId="ADAL" clId="{246C2E69-298A-4FE2-ADDB-7D83E33BE73E}" dt="2022-05-03T13:42:48.047" v="5865" actId="26606"/>
          <ac:spMkLst>
            <pc:docMk/>
            <pc:sldMk cId="3042545427" sldId="313"/>
            <ac:spMk id="63" creationId="{A8384FB5-9ADC-4DDC-881B-597D56F5B15D}"/>
          </ac:spMkLst>
        </pc:spChg>
        <pc:spChg chg="add">
          <ac:chgData name="Heather Wilkinson" userId="21297ec8-1057-43f7-8d57-0e9fb8e950ed" providerId="ADAL" clId="{246C2E69-298A-4FE2-ADDB-7D83E33BE73E}" dt="2022-05-03T13:42:48.047" v="5865" actId="26606"/>
          <ac:spMkLst>
            <pc:docMk/>
            <pc:sldMk cId="3042545427" sldId="313"/>
            <ac:spMk id="65" creationId="{1199E1B1-A8C0-4FE8-A5A8-1CB41D69F857}"/>
          </ac:spMkLst>
        </pc:spChg>
        <pc:spChg chg="add">
          <ac:chgData name="Heather Wilkinson" userId="21297ec8-1057-43f7-8d57-0e9fb8e950ed" providerId="ADAL" clId="{246C2E69-298A-4FE2-ADDB-7D83E33BE73E}" dt="2022-05-03T13:42:48.047" v="5865" actId="26606"/>
          <ac:spMkLst>
            <pc:docMk/>
            <pc:sldMk cId="3042545427" sldId="313"/>
            <ac:spMk id="67" creationId="{84A8DE83-DE75-4B41-9DB4-A7EC0B0DEC0B}"/>
          </ac:spMkLst>
        </pc:spChg>
        <pc:spChg chg="add">
          <ac:chgData name="Heather Wilkinson" userId="21297ec8-1057-43f7-8d57-0e9fb8e950ed" providerId="ADAL" clId="{246C2E69-298A-4FE2-ADDB-7D83E33BE73E}" dt="2022-05-03T13:42:48.047" v="5865" actId="26606"/>
          <ac:spMkLst>
            <pc:docMk/>
            <pc:sldMk cId="3042545427" sldId="313"/>
            <ac:spMk id="69" creationId="{A7009A0A-BEF5-4EAC-AF15-E4F9F002E239}"/>
          </ac:spMkLst>
        </pc:spChg>
        <pc:graphicFrameChg chg="add mod ord modGraphic">
          <ac:chgData name="Heather Wilkinson" userId="21297ec8-1057-43f7-8d57-0e9fb8e950ed" providerId="ADAL" clId="{246C2E69-298A-4FE2-ADDB-7D83E33BE73E}" dt="2022-05-05T16:39:57.048" v="9776" actId="122"/>
          <ac:graphicFrameMkLst>
            <pc:docMk/>
            <pc:sldMk cId="3042545427" sldId="313"/>
            <ac:graphicFrameMk id="4" creationId="{B4179650-B82C-4658-8D66-F911772AA01D}"/>
          </ac:graphicFrameMkLst>
        </pc:graphicFrameChg>
        <pc:picChg chg="add del mod">
          <ac:chgData name="Heather Wilkinson" userId="21297ec8-1057-43f7-8d57-0e9fb8e950ed" providerId="ADAL" clId="{246C2E69-298A-4FE2-ADDB-7D83E33BE73E}" dt="2022-05-03T13:39:14.674" v="5854" actId="478"/>
          <ac:picMkLst>
            <pc:docMk/>
            <pc:sldMk cId="3042545427" sldId="313"/>
            <ac:picMk id="3" creationId="{920CDBE6-B87A-47C0-BDD5-AE5B39EAC442}"/>
          </ac:picMkLst>
        </pc:picChg>
        <pc:picChg chg="add mod">
          <ac:chgData name="Heather Wilkinson" userId="21297ec8-1057-43f7-8d57-0e9fb8e950ed" providerId="ADAL" clId="{246C2E69-298A-4FE2-ADDB-7D83E33BE73E}" dt="2022-05-05T16:34:46.162" v="9703" actId="1076"/>
          <ac:picMkLst>
            <pc:docMk/>
            <pc:sldMk cId="3042545427" sldId="313"/>
            <ac:picMk id="5" creationId="{42AD394D-3A55-4742-A14B-DE3876B6377A}"/>
          </ac:picMkLst>
        </pc:picChg>
      </pc:sldChg>
      <pc:sldChg chg="addSp delSp modSp add mod modTransition modAnim">
        <pc:chgData name="Heather Wilkinson" userId="21297ec8-1057-43f7-8d57-0e9fb8e950ed" providerId="ADAL" clId="{246C2E69-298A-4FE2-ADDB-7D83E33BE73E}" dt="2022-05-05T19:39:23.801" v="9980" actId="1076"/>
        <pc:sldMkLst>
          <pc:docMk/>
          <pc:sldMk cId="1815375855" sldId="314"/>
        </pc:sldMkLst>
        <pc:spChg chg="add mod">
          <ac:chgData name="Heather Wilkinson" userId="21297ec8-1057-43f7-8d57-0e9fb8e950ed" providerId="ADAL" clId="{246C2E69-298A-4FE2-ADDB-7D83E33BE73E}" dt="2022-05-05T16:25:24.398" v="9617" actId="113"/>
          <ac:spMkLst>
            <pc:docMk/>
            <pc:sldMk cId="1815375855" sldId="314"/>
            <ac:spMk id="2" creationId="{1B124B5B-6BCB-46FF-90B4-4248F6217130}"/>
          </ac:spMkLst>
        </pc:spChg>
        <pc:spChg chg="add mod">
          <ac:chgData name="Heather Wilkinson" userId="21297ec8-1057-43f7-8d57-0e9fb8e950ed" providerId="ADAL" clId="{246C2E69-298A-4FE2-ADDB-7D83E33BE73E}" dt="2022-05-05T15:53:53.674" v="9433" actId="14100"/>
          <ac:spMkLst>
            <pc:docMk/>
            <pc:sldMk cId="1815375855" sldId="314"/>
            <ac:spMk id="5" creationId="{426FC831-8C43-4110-9C03-5162EB86C2F3}"/>
          </ac:spMkLst>
        </pc:spChg>
        <pc:spChg chg="del">
          <ac:chgData name="Heather Wilkinson" userId="21297ec8-1057-43f7-8d57-0e9fb8e950ed" providerId="ADAL" clId="{246C2E69-298A-4FE2-ADDB-7D83E33BE73E}" dt="2022-05-03T12:00:41.107" v="4911" actId="26606"/>
          <ac:spMkLst>
            <pc:docMk/>
            <pc:sldMk cId="1815375855" sldId="314"/>
            <ac:spMk id="31" creationId="{AB8C311F-7253-4AED-9701-7FC0708C41C7}"/>
          </ac:spMkLst>
        </pc:spChg>
        <pc:spChg chg="del">
          <ac:chgData name="Heather Wilkinson" userId="21297ec8-1057-43f7-8d57-0e9fb8e950ed" providerId="ADAL" clId="{246C2E69-298A-4FE2-ADDB-7D83E33BE73E}" dt="2022-05-03T12:00:41.107" v="4911" actId="26606"/>
          <ac:spMkLst>
            <pc:docMk/>
            <pc:sldMk cId="1815375855" sldId="314"/>
            <ac:spMk id="32" creationId="{FD073016-B734-483B-8953-5BADEE145112}"/>
          </ac:spMkLst>
        </pc:spChg>
        <pc:spChg chg="del">
          <ac:chgData name="Heather Wilkinson" userId="21297ec8-1057-43f7-8d57-0e9fb8e950ed" providerId="ADAL" clId="{246C2E69-298A-4FE2-ADDB-7D83E33BE73E}" dt="2022-05-03T12:00:41.107" v="4911" actId="26606"/>
          <ac:spMkLst>
            <pc:docMk/>
            <pc:sldMk cId="1815375855" sldId="314"/>
            <ac:spMk id="33" creationId="{90A7EAB6-59D3-4325-8DE6-E0CA4009CE53}"/>
          </ac:spMkLst>
        </pc:spChg>
        <pc:spChg chg="del">
          <ac:chgData name="Heather Wilkinson" userId="21297ec8-1057-43f7-8d57-0e9fb8e950ed" providerId="ADAL" clId="{246C2E69-298A-4FE2-ADDB-7D83E33BE73E}" dt="2022-05-03T12:00:41.107" v="4911" actId="26606"/>
          <ac:spMkLst>
            <pc:docMk/>
            <pc:sldMk cId="1815375855" sldId="314"/>
            <ac:spMk id="34" creationId="{A8D57A06-A426-446D-B02C-A2DC6B62E45E}"/>
          </ac:spMkLst>
        </pc:spChg>
        <pc:spChg chg="add mod">
          <ac:chgData name="Heather Wilkinson" userId="21297ec8-1057-43f7-8d57-0e9fb8e950ed" providerId="ADAL" clId="{246C2E69-298A-4FE2-ADDB-7D83E33BE73E}" dt="2022-05-05T16:35:41.382" v="9718" actId="1076"/>
          <ac:spMkLst>
            <pc:docMk/>
            <pc:sldMk cId="1815375855" sldId="314"/>
            <ac:spMk id="35" creationId="{89FF301A-9AC1-4160-8B18-8C6952AA4535}"/>
          </ac:spMkLst>
        </pc:spChg>
        <pc:spChg chg="add mod">
          <ac:chgData name="Heather Wilkinson" userId="21297ec8-1057-43f7-8d57-0e9fb8e950ed" providerId="ADAL" clId="{246C2E69-298A-4FE2-ADDB-7D83E33BE73E}" dt="2022-05-05T15:53:31.878" v="9427" actId="1076"/>
          <ac:spMkLst>
            <pc:docMk/>
            <pc:sldMk cId="1815375855" sldId="314"/>
            <ac:spMk id="36" creationId="{0981324D-6D30-4B3D-9820-BDC29F7E3725}"/>
          </ac:spMkLst>
        </pc:spChg>
        <pc:spChg chg="add mod">
          <ac:chgData name="Heather Wilkinson" userId="21297ec8-1057-43f7-8d57-0e9fb8e950ed" providerId="ADAL" clId="{246C2E69-298A-4FE2-ADDB-7D83E33BE73E}" dt="2022-05-05T15:53:58.042" v="9435" actId="14100"/>
          <ac:spMkLst>
            <pc:docMk/>
            <pc:sldMk cId="1815375855" sldId="314"/>
            <ac:spMk id="37" creationId="{A53BC69B-61C8-4F0A-A510-3536584E21AF}"/>
          </ac:spMkLst>
        </pc:spChg>
        <pc:spChg chg="add mod">
          <ac:chgData name="Heather Wilkinson" userId="21297ec8-1057-43f7-8d57-0e9fb8e950ed" providerId="ADAL" clId="{246C2E69-298A-4FE2-ADDB-7D83E33BE73E}" dt="2022-05-05T15:54:01.966" v="9436" actId="14100"/>
          <ac:spMkLst>
            <pc:docMk/>
            <pc:sldMk cId="1815375855" sldId="314"/>
            <ac:spMk id="38" creationId="{4FBF3F5F-F9D8-416D-825C-410333ED6268}"/>
          </ac:spMkLst>
        </pc:spChg>
        <pc:spChg chg="add del">
          <ac:chgData name="Heather Wilkinson" userId="21297ec8-1057-43f7-8d57-0e9fb8e950ed" providerId="ADAL" clId="{246C2E69-298A-4FE2-ADDB-7D83E33BE73E}" dt="2022-05-03T12:32:07.619" v="5068" actId="26606"/>
          <ac:spMkLst>
            <pc:docMk/>
            <pc:sldMk cId="1815375855" sldId="314"/>
            <ac:spMk id="39" creationId="{AB8C311F-7253-4AED-9701-7FC0708C41C7}"/>
          </ac:spMkLst>
        </pc:spChg>
        <pc:spChg chg="add mod">
          <ac:chgData name="Heather Wilkinson" userId="21297ec8-1057-43f7-8d57-0e9fb8e950ed" providerId="ADAL" clId="{246C2E69-298A-4FE2-ADDB-7D83E33BE73E}" dt="2022-05-05T19:39:12.576" v="9979" actId="1076"/>
          <ac:spMkLst>
            <pc:docMk/>
            <pc:sldMk cId="1815375855" sldId="314"/>
            <ac:spMk id="40" creationId="{50C95079-52C1-4F14-BC9C-BB54D4AB240B}"/>
          </ac:spMkLst>
        </pc:spChg>
        <pc:spChg chg="add del">
          <ac:chgData name="Heather Wilkinson" userId="21297ec8-1057-43f7-8d57-0e9fb8e950ed" providerId="ADAL" clId="{246C2E69-298A-4FE2-ADDB-7D83E33BE73E}" dt="2022-05-03T12:32:07.619" v="5068" actId="26606"/>
          <ac:spMkLst>
            <pc:docMk/>
            <pc:sldMk cId="1815375855" sldId="314"/>
            <ac:spMk id="41" creationId="{E2384209-CB15-4CDF-9D31-C44FD9A3F20D}"/>
          </ac:spMkLst>
        </pc:spChg>
        <pc:spChg chg="add del">
          <ac:chgData name="Heather Wilkinson" userId="21297ec8-1057-43f7-8d57-0e9fb8e950ed" providerId="ADAL" clId="{246C2E69-298A-4FE2-ADDB-7D83E33BE73E}" dt="2022-05-03T12:32:07.619" v="5068" actId="26606"/>
          <ac:spMkLst>
            <pc:docMk/>
            <pc:sldMk cId="1815375855" sldId="314"/>
            <ac:spMk id="43" creationId="{2633B3B5-CC90-43F0-8714-D31D1F3F0209}"/>
          </ac:spMkLst>
        </pc:spChg>
        <pc:spChg chg="add del">
          <ac:chgData name="Heather Wilkinson" userId="21297ec8-1057-43f7-8d57-0e9fb8e950ed" providerId="ADAL" clId="{246C2E69-298A-4FE2-ADDB-7D83E33BE73E}" dt="2022-05-03T12:32:07.619" v="5068" actId="26606"/>
          <ac:spMkLst>
            <pc:docMk/>
            <pc:sldMk cId="1815375855" sldId="314"/>
            <ac:spMk id="45" creationId="{A8D57A06-A426-446D-B02C-A2DC6B62E45E}"/>
          </ac:spMkLst>
        </pc:spChg>
        <pc:spChg chg="add del">
          <ac:chgData name="Heather Wilkinson" userId="21297ec8-1057-43f7-8d57-0e9fb8e950ed" providerId="ADAL" clId="{246C2E69-298A-4FE2-ADDB-7D83E33BE73E}" dt="2022-05-03T13:00:37.215" v="5271" actId="26606"/>
          <ac:spMkLst>
            <pc:docMk/>
            <pc:sldMk cId="1815375855" sldId="314"/>
            <ac:spMk id="50" creationId="{AB8C311F-7253-4AED-9701-7FC0708C41C7}"/>
          </ac:spMkLst>
        </pc:spChg>
        <pc:spChg chg="add del">
          <ac:chgData name="Heather Wilkinson" userId="21297ec8-1057-43f7-8d57-0e9fb8e950ed" providerId="ADAL" clId="{246C2E69-298A-4FE2-ADDB-7D83E33BE73E}" dt="2022-05-03T13:00:37.215" v="5271" actId="26606"/>
          <ac:spMkLst>
            <pc:docMk/>
            <pc:sldMk cId="1815375855" sldId="314"/>
            <ac:spMk id="52" creationId="{FD073016-B734-483B-8953-5BADEE145112}"/>
          </ac:spMkLst>
        </pc:spChg>
        <pc:spChg chg="add del">
          <ac:chgData name="Heather Wilkinson" userId="21297ec8-1057-43f7-8d57-0e9fb8e950ed" providerId="ADAL" clId="{246C2E69-298A-4FE2-ADDB-7D83E33BE73E}" dt="2022-05-03T13:00:37.215" v="5271" actId="26606"/>
          <ac:spMkLst>
            <pc:docMk/>
            <pc:sldMk cId="1815375855" sldId="314"/>
            <ac:spMk id="54" creationId="{90A7EAB6-59D3-4325-8DE6-E0CA4009CE53}"/>
          </ac:spMkLst>
        </pc:spChg>
        <pc:spChg chg="add del">
          <ac:chgData name="Heather Wilkinson" userId="21297ec8-1057-43f7-8d57-0e9fb8e950ed" providerId="ADAL" clId="{246C2E69-298A-4FE2-ADDB-7D83E33BE73E}" dt="2022-05-03T13:00:37.215" v="5271" actId="26606"/>
          <ac:spMkLst>
            <pc:docMk/>
            <pc:sldMk cId="1815375855" sldId="314"/>
            <ac:spMk id="56" creationId="{A8D57A06-A426-446D-B02C-A2DC6B62E45E}"/>
          </ac:spMkLst>
        </pc:spChg>
        <pc:spChg chg="add del">
          <ac:chgData name="Heather Wilkinson" userId="21297ec8-1057-43f7-8d57-0e9fb8e950ed" providerId="ADAL" clId="{246C2E69-298A-4FE2-ADDB-7D83E33BE73E}" dt="2022-05-03T13:00:37.202" v="5270" actId="26606"/>
          <ac:spMkLst>
            <pc:docMk/>
            <pc:sldMk cId="1815375855" sldId="314"/>
            <ac:spMk id="61" creationId="{A8384FB5-9ADC-4DDC-881B-597D56F5B15D}"/>
          </ac:spMkLst>
        </pc:spChg>
        <pc:spChg chg="add del">
          <ac:chgData name="Heather Wilkinson" userId="21297ec8-1057-43f7-8d57-0e9fb8e950ed" providerId="ADAL" clId="{246C2E69-298A-4FE2-ADDB-7D83E33BE73E}" dt="2022-05-03T13:00:37.202" v="5270" actId="26606"/>
          <ac:spMkLst>
            <pc:docMk/>
            <pc:sldMk cId="1815375855" sldId="314"/>
            <ac:spMk id="63" creationId="{1199E1B1-A8C0-4FE8-A5A8-1CB41D69F857}"/>
          </ac:spMkLst>
        </pc:spChg>
        <pc:spChg chg="add del">
          <ac:chgData name="Heather Wilkinson" userId="21297ec8-1057-43f7-8d57-0e9fb8e950ed" providerId="ADAL" clId="{246C2E69-298A-4FE2-ADDB-7D83E33BE73E}" dt="2022-05-03T13:00:37.202" v="5270" actId="26606"/>
          <ac:spMkLst>
            <pc:docMk/>
            <pc:sldMk cId="1815375855" sldId="314"/>
            <ac:spMk id="65" creationId="{84A8DE83-DE75-4B41-9DB4-A7EC0B0DEC0B}"/>
          </ac:spMkLst>
        </pc:spChg>
        <pc:spChg chg="add del">
          <ac:chgData name="Heather Wilkinson" userId="21297ec8-1057-43f7-8d57-0e9fb8e950ed" providerId="ADAL" clId="{246C2E69-298A-4FE2-ADDB-7D83E33BE73E}" dt="2022-05-03T13:00:37.202" v="5270" actId="26606"/>
          <ac:spMkLst>
            <pc:docMk/>
            <pc:sldMk cId="1815375855" sldId="314"/>
            <ac:spMk id="67" creationId="{A7009A0A-BEF5-4EAC-AF15-E4F9F002E239}"/>
          </ac:spMkLst>
        </pc:spChg>
        <pc:spChg chg="add del">
          <ac:chgData name="Heather Wilkinson" userId="21297ec8-1057-43f7-8d57-0e9fb8e950ed" providerId="ADAL" clId="{246C2E69-298A-4FE2-ADDB-7D83E33BE73E}" dt="2022-05-03T13:43:13.222" v="5867" actId="26606"/>
          <ac:spMkLst>
            <pc:docMk/>
            <pc:sldMk cId="1815375855" sldId="314"/>
            <ac:spMk id="69" creationId="{F0A604E4-7307-451C-93BE-F1F7E1BF3BF8}"/>
          </ac:spMkLst>
        </pc:spChg>
        <pc:spChg chg="add del">
          <ac:chgData name="Heather Wilkinson" userId="21297ec8-1057-43f7-8d57-0e9fb8e950ed" providerId="ADAL" clId="{246C2E69-298A-4FE2-ADDB-7D83E33BE73E}" dt="2022-05-03T13:43:13.222" v="5867" actId="26606"/>
          <ac:spMkLst>
            <pc:docMk/>
            <pc:sldMk cId="1815375855" sldId="314"/>
            <ac:spMk id="70" creationId="{F7F3A0AA-35E5-4085-942B-737839030604}"/>
          </ac:spMkLst>
        </pc:spChg>
        <pc:spChg chg="add del">
          <ac:chgData name="Heather Wilkinson" userId="21297ec8-1057-43f7-8d57-0e9fb8e950ed" providerId="ADAL" clId="{246C2E69-298A-4FE2-ADDB-7D83E33BE73E}" dt="2022-05-03T13:43:13.222" v="5867" actId="26606"/>
          <ac:spMkLst>
            <pc:docMk/>
            <pc:sldMk cId="1815375855" sldId="314"/>
            <ac:spMk id="71" creationId="{402F5C38-C747-4173-ABBF-656E39E82130}"/>
          </ac:spMkLst>
        </pc:spChg>
        <pc:spChg chg="add del">
          <ac:chgData name="Heather Wilkinson" userId="21297ec8-1057-43f7-8d57-0e9fb8e950ed" providerId="ADAL" clId="{246C2E69-298A-4FE2-ADDB-7D83E33BE73E}" dt="2022-05-03T13:43:13.222" v="5867" actId="26606"/>
          <ac:spMkLst>
            <pc:docMk/>
            <pc:sldMk cId="1815375855" sldId="314"/>
            <ac:spMk id="72" creationId="{E37EECFC-A684-4391-AE85-4CDAF5565F61}"/>
          </ac:spMkLst>
        </pc:spChg>
        <pc:spChg chg="add del">
          <ac:chgData name="Heather Wilkinson" userId="21297ec8-1057-43f7-8d57-0e9fb8e950ed" providerId="ADAL" clId="{246C2E69-298A-4FE2-ADDB-7D83E33BE73E}" dt="2022-05-03T13:43:13.222" v="5867" actId="26606"/>
          <ac:spMkLst>
            <pc:docMk/>
            <pc:sldMk cId="1815375855" sldId="314"/>
            <ac:spMk id="77" creationId="{A8384FB5-9ADC-4DDC-881B-597D56F5B15D}"/>
          </ac:spMkLst>
        </pc:spChg>
        <pc:spChg chg="add del">
          <ac:chgData name="Heather Wilkinson" userId="21297ec8-1057-43f7-8d57-0e9fb8e950ed" providerId="ADAL" clId="{246C2E69-298A-4FE2-ADDB-7D83E33BE73E}" dt="2022-05-03T13:43:13.222" v="5867" actId="26606"/>
          <ac:spMkLst>
            <pc:docMk/>
            <pc:sldMk cId="1815375855" sldId="314"/>
            <ac:spMk id="79" creationId="{91E5A9A7-95C6-4F4F-B00E-C82E07FE62EF}"/>
          </ac:spMkLst>
        </pc:spChg>
        <pc:spChg chg="add del">
          <ac:chgData name="Heather Wilkinson" userId="21297ec8-1057-43f7-8d57-0e9fb8e950ed" providerId="ADAL" clId="{246C2E69-298A-4FE2-ADDB-7D83E33BE73E}" dt="2022-05-03T13:43:13.222" v="5867" actId="26606"/>
          <ac:spMkLst>
            <pc:docMk/>
            <pc:sldMk cId="1815375855" sldId="314"/>
            <ac:spMk id="81" creationId="{D07DD2DE-F619-49DD-B5E7-03A290FF4ED1}"/>
          </ac:spMkLst>
        </pc:spChg>
        <pc:spChg chg="add del">
          <ac:chgData name="Heather Wilkinson" userId="21297ec8-1057-43f7-8d57-0e9fb8e950ed" providerId="ADAL" clId="{246C2E69-298A-4FE2-ADDB-7D83E33BE73E}" dt="2022-05-03T13:43:13.222" v="5867" actId="26606"/>
          <ac:spMkLst>
            <pc:docMk/>
            <pc:sldMk cId="1815375855" sldId="314"/>
            <ac:spMk id="83" creationId="{85149191-5F60-4A28-AAFF-039F96B0F3EC}"/>
          </ac:spMkLst>
        </pc:spChg>
        <pc:spChg chg="add del">
          <ac:chgData name="Heather Wilkinson" userId="21297ec8-1057-43f7-8d57-0e9fb8e950ed" providerId="ADAL" clId="{246C2E69-298A-4FE2-ADDB-7D83E33BE73E}" dt="2022-05-03T13:43:13.222" v="5867" actId="26606"/>
          <ac:spMkLst>
            <pc:docMk/>
            <pc:sldMk cId="1815375855" sldId="314"/>
            <ac:spMk id="85" creationId="{F8260ED5-17F7-4158-B241-D51DD4CF1B7E}"/>
          </ac:spMkLst>
        </pc:spChg>
        <pc:graphicFrameChg chg="add mod ord modGraphic">
          <ac:chgData name="Heather Wilkinson" userId="21297ec8-1057-43f7-8d57-0e9fb8e950ed" providerId="ADAL" clId="{246C2E69-298A-4FE2-ADDB-7D83E33BE73E}" dt="2022-05-05T19:39:06.537" v="9978" actId="20577"/>
          <ac:graphicFrameMkLst>
            <pc:docMk/>
            <pc:sldMk cId="1815375855" sldId="314"/>
            <ac:graphicFrameMk id="4" creationId="{B4179650-B82C-4658-8D66-F911772AA01D}"/>
          </ac:graphicFrameMkLst>
        </pc:graphicFrameChg>
        <pc:picChg chg="add mod">
          <ac:chgData name="Heather Wilkinson" userId="21297ec8-1057-43f7-8d57-0e9fb8e950ed" providerId="ADAL" clId="{246C2E69-298A-4FE2-ADDB-7D83E33BE73E}" dt="2022-05-05T19:39:23.801" v="9980" actId="1076"/>
          <ac:picMkLst>
            <pc:docMk/>
            <pc:sldMk cId="1815375855" sldId="314"/>
            <ac:picMk id="3" creationId="{57635CAD-2F82-41A8-922E-B99FD31DE3DF}"/>
          </ac:picMkLst>
        </pc:picChg>
      </pc:sldChg>
      <pc:sldChg chg="addSp delSp modSp add mod modTransition modAnim">
        <pc:chgData name="Heather Wilkinson" userId="21297ec8-1057-43f7-8d57-0e9fb8e950ed" providerId="ADAL" clId="{246C2E69-298A-4FE2-ADDB-7D83E33BE73E}" dt="2022-05-05T16:40:22.706" v="9778" actId="122"/>
        <pc:sldMkLst>
          <pc:docMk/>
          <pc:sldMk cId="378091964" sldId="315"/>
        </pc:sldMkLst>
        <pc:spChg chg="add mod">
          <ac:chgData name="Heather Wilkinson" userId="21297ec8-1057-43f7-8d57-0e9fb8e950ed" providerId="ADAL" clId="{246C2E69-298A-4FE2-ADDB-7D83E33BE73E}" dt="2022-05-05T16:25:17.940" v="9616" actId="113"/>
          <ac:spMkLst>
            <pc:docMk/>
            <pc:sldMk cId="378091964" sldId="315"/>
            <ac:spMk id="2" creationId="{7D9C4892-7EBA-4A2B-95E6-7AE0CA6687D7}"/>
          </ac:spMkLst>
        </pc:spChg>
        <pc:spChg chg="add mod">
          <ac:chgData name="Heather Wilkinson" userId="21297ec8-1057-43f7-8d57-0e9fb8e950ed" providerId="ADAL" clId="{246C2E69-298A-4FE2-ADDB-7D83E33BE73E}" dt="2022-05-05T15:58:59.618" v="9466" actId="1076"/>
          <ac:spMkLst>
            <pc:docMk/>
            <pc:sldMk cId="378091964" sldId="315"/>
            <ac:spMk id="5" creationId="{22E15111-5816-4F34-984D-0B5C073A54D6}"/>
          </ac:spMkLst>
        </pc:spChg>
        <pc:spChg chg="add mod">
          <ac:chgData name="Heather Wilkinson" userId="21297ec8-1057-43f7-8d57-0e9fb8e950ed" providerId="ADAL" clId="{246C2E69-298A-4FE2-ADDB-7D83E33BE73E}" dt="2022-05-05T15:58:55.368" v="9465" actId="1076"/>
          <ac:spMkLst>
            <pc:docMk/>
            <pc:sldMk cId="378091964" sldId="315"/>
            <ac:spMk id="14" creationId="{F14BCCE0-F3CF-461D-A4F4-CF0B28153D4A}"/>
          </ac:spMkLst>
        </pc:spChg>
        <pc:spChg chg="add mod">
          <ac:chgData name="Heather Wilkinson" userId="21297ec8-1057-43f7-8d57-0e9fb8e950ed" providerId="ADAL" clId="{246C2E69-298A-4FE2-ADDB-7D83E33BE73E}" dt="2022-05-05T15:58:50.843" v="9464" actId="14100"/>
          <ac:spMkLst>
            <pc:docMk/>
            <pc:sldMk cId="378091964" sldId="315"/>
            <ac:spMk id="15" creationId="{28A98803-B4A4-4B82-9AF2-F155632FDA25}"/>
          </ac:spMkLst>
        </pc:spChg>
        <pc:spChg chg="add mod">
          <ac:chgData name="Heather Wilkinson" userId="21297ec8-1057-43f7-8d57-0e9fb8e950ed" providerId="ADAL" clId="{246C2E69-298A-4FE2-ADDB-7D83E33BE73E}" dt="2022-05-05T15:58:31.032" v="9462" actId="14100"/>
          <ac:spMkLst>
            <pc:docMk/>
            <pc:sldMk cId="378091964" sldId="315"/>
            <ac:spMk id="16" creationId="{C3FE877E-FBFA-4B92-BB2B-277416177B28}"/>
          </ac:spMkLst>
        </pc:spChg>
        <pc:spChg chg="add mod">
          <ac:chgData name="Heather Wilkinson" userId="21297ec8-1057-43f7-8d57-0e9fb8e950ed" providerId="ADAL" clId="{246C2E69-298A-4FE2-ADDB-7D83E33BE73E}" dt="2022-05-05T15:58:20.126" v="9460" actId="1076"/>
          <ac:spMkLst>
            <pc:docMk/>
            <pc:sldMk cId="378091964" sldId="315"/>
            <ac:spMk id="17" creationId="{0981944C-5EBC-45B1-9331-EDB99C5670D9}"/>
          </ac:spMkLst>
        </pc:spChg>
        <pc:spChg chg="add mod">
          <ac:chgData name="Heather Wilkinson" userId="21297ec8-1057-43f7-8d57-0e9fb8e950ed" providerId="ADAL" clId="{246C2E69-298A-4FE2-ADDB-7D83E33BE73E}" dt="2022-05-05T15:58:16.826" v="9459" actId="1076"/>
          <ac:spMkLst>
            <pc:docMk/>
            <pc:sldMk cId="378091964" sldId="315"/>
            <ac:spMk id="18" creationId="{939A97F0-B472-4E11-B672-A21B0C290C4D}"/>
          </ac:spMkLst>
        </pc:spChg>
        <pc:spChg chg="del">
          <ac:chgData name="Heather Wilkinson" userId="21297ec8-1057-43f7-8d57-0e9fb8e950ed" providerId="ADAL" clId="{246C2E69-298A-4FE2-ADDB-7D83E33BE73E}" dt="2022-05-03T13:43:32.627" v="5868" actId="26606"/>
          <ac:spMkLst>
            <pc:docMk/>
            <pc:sldMk cId="378091964" sldId="315"/>
            <ac:spMk id="31" creationId="{AB8C311F-7253-4AED-9701-7FC0708C41C7}"/>
          </ac:spMkLst>
        </pc:spChg>
        <pc:spChg chg="del">
          <ac:chgData name="Heather Wilkinson" userId="21297ec8-1057-43f7-8d57-0e9fb8e950ed" providerId="ADAL" clId="{246C2E69-298A-4FE2-ADDB-7D83E33BE73E}" dt="2022-05-03T13:43:32.627" v="5868" actId="26606"/>
          <ac:spMkLst>
            <pc:docMk/>
            <pc:sldMk cId="378091964" sldId="315"/>
            <ac:spMk id="32" creationId="{FD073016-B734-483B-8953-5BADEE145112}"/>
          </ac:spMkLst>
        </pc:spChg>
        <pc:spChg chg="del">
          <ac:chgData name="Heather Wilkinson" userId="21297ec8-1057-43f7-8d57-0e9fb8e950ed" providerId="ADAL" clId="{246C2E69-298A-4FE2-ADDB-7D83E33BE73E}" dt="2022-05-03T13:43:32.627" v="5868" actId="26606"/>
          <ac:spMkLst>
            <pc:docMk/>
            <pc:sldMk cId="378091964" sldId="315"/>
            <ac:spMk id="33" creationId="{90A7EAB6-59D3-4325-8DE6-E0CA4009CE53}"/>
          </ac:spMkLst>
        </pc:spChg>
        <pc:spChg chg="del">
          <ac:chgData name="Heather Wilkinson" userId="21297ec8-1057-43f7-8d57-0e9fb8e950ed" providerId="ADAL" clId="{246C2E69-298A-4FE2-ADDB-7D83E33BE73E}" dt="2022-05-03T13:43:32.627" v="5868" actId="26606"/>
          <ac:spMkLst>
            <pc:docMk/>
            <pc:sldMk cId="378091964" sldId="315"/>
            <ac:spMk id="34" creationId="{A8D57A06-A426-446D-B02C-A2DC6B62E45E}"/>
          </ac:spMkLst>
        </pc:spChg>
        <pc:spChg chg="add">
          <ac:chgData name="Heather Wilkinson" userId="21297ec8-1057-43f7-8d57-0e9fb8e950ed" providerId="ADAL" clId="{246C2E69-298A-4FE2-ADDB-7D83E33BE73E}" dt="2022-05-03T13:43:32.627" v="5868" actId="26606"/>
          <ac:spMkLst>
            <pc:docMk/>
            <pc:sldMk cId="378091964" sldId="315"/>
            <ac:spMk id="39" creationId="{A8384FB5-9ADC-4DDC-881B-597D56F5B15D}"/>
          </ac:spMkLst>
        </pc:spChg>
        <pc:spChg chg="add">
          <ac:chgData name="Heather Wilkinson" userId="21297ec8-1057-43f7-8d57-0e9fb8e950ed" providerId="ADAL" clId="{246C2E69-298A-4FE2-ADDB-7D83E33BE73E}" dt="2022-05-03T13:43:32.627" v="5868" actId="26606"/>
          <ac:spMkLst>
            <pc:docMk/>
            <pc:sldMk cId="378091964" sldId="315"/>
            <ac:spMk id="41" creationId="{1199E1B1-A8C0-4FE8-A5A8-1CB41D69F857}"/>
          </ac:spMkLst>
        </pc:spChg>
        <pc:spChg chg="add">
          <ac:chgData name="Heather Wilkinson" userId="21297ec8-1057-43f7-8d57-0e9fb8e950ed" providerId="ADAL" clId="{246C2E69-298A-4FE2-ADDB-7D83E33BE73E}" dt="2022-05-03T13:43:32.627" v="5868" actId="26606"/>
          <ac:spMkLst>
            <pc:docMk/>
            <pc:sldMk cId="378091964" sldId="315"/>
            <ac:spMk id="43" creationId="{84A8DE83-DE75-4B41-9DB4-A7EC0B0DEC0B}"/>
          </ac:spMkLst>
        </pc:spChg>
        <pc:spChg chg="add">
          <ac:chgData name="Heather Wilkinson" userId="21297ec8-1057-43f7-8d57-0e9fb8e950ed" providerId="ADAL" clId="{246C2E69-298A-4FE2-ADDB-7D83E33BE73E}" dt="2022-05-03T13:43:32.627" v="5868" actId="26606"/>
          <ac:spMkLst>
            <pc:docMk/>
            <pc:sldMk cId="378091964" sldId="315"/>
            <ac:spMk id="45" creationId="{A7009A0A-BEF5-4EAC-AF15-E4F9F002E239}"/>
          </ac:spMkLst>
        </pc:spChg>
        <pc:graphicFrameChg chg="mod ord modGraphic">
          <ac:chgData name="Heather Wilkinson" userId="21297ec8-1057-43f7-8d57-0e9fb8e950ed" providerId="ADAL" clId="{246C2E69-298A-4FE2-ADDB-7D83E33BE73E}" dt="2022-05-05T16:40:22.706" v="9778" actId="122"/>
          <ac:graphicFrameMkLst>
            <pc:docMk/>
            <pc:sldMk cId="378091964" sldId="315"/>
            <ac:graphicFrameMk id="4" creationId="{B4179650-B82C-4658-8D66-F911772AA01D}"/>
          </ac:graphicFrameMkLst>
        </pc:graphicFrameChg>
        <pc:picChg chg="add mod">
          <ac:chgData name="Heather Wilkinson" userId="21297ec8-1057-43f7-8d57-0e9fb8e950ed" providerId="ADAL" clId="{246C2E69-298A-4FE2-ADDB-7D83E33BE73E}" dt="2022-05-05T16:37:02.804" v="9747" actId="1076"/>
          <ac:picMkLst>
            <pc:docMk/>
            <pc:sldMk cId="378091964" sldId="315"/>
            <ac:picMk id="3" creationId="{D81F2670-C601-4312-862E-DE69C11343D4}"/>
          </ac:picMkLst>
        </pc:picChg>
      </pc:sldChg>
      <pc:sldChg chg="addSp delSp modSp add mod modTransition modAnim">
        <pc:chgData name="Heather Wilkinson" userId="21297ec8-1057-43f7-8d57-0e9fb8e950ed" providerId="ADAL" clId="{246C2E69-298A-4FE2-ADDB-7D83E33BE73E}" dt="2022-05-05T19:38:32.135" v="9975" actId="1076"/>
        <pc:sldMkLst>
          <pc:docMk/>
          <pc:sldMk cId="3262564391" sldId="316"/>
        </pc:sldMkLst>
        <pc:spChg chg="add mod">
          <ac:chgData name="Heather Wilkinson" userId="21297ec8-1057-43f7-8d57-0e9fb8e950ed" providerId="ADAL" clId="{246C2E69-298A-4FE2-ADDB-7D83E33BE73E}" dt="2022-05-05T16:25:08.065" v="9615" actId="255"/>
          <ac:spMkLst>
            <pc:docMk/>
            <pc:sldMk cId="3262564391" sldId="316"/>
            <ac:spMk id="2" creationId="{BF4CC7D6-5C51-4D8A-8B19-16DCAF114A4C}"/>
          </ac:spMkLst>
        </pc:spChg>
        <pc:spChg chg="add del">
          <ac:chgData name="Heather Wilkinson" userId="21297ec8-1057-43f7-8d57-0e9fb8e950ed" providerId="ADAL" clId="{246C2E69-298A-4FE2-ADDB-7D83E33BE73E}" dt="2022-05-03T16:13:11.356" v="7255" actId="478"/>
          <ac:spMkLst>
            <pc:docMk/>
            <pc:sldMk cId="3262564391" sldId="316"/>
            <ac:spMk id="5" creationId="{E8D3A719-0417-46D2-BDFF-95D19A13FEF6}"/>
          </ac:spMkLst>
        </pc:spChg>
        <pc:spChg chg="add del">
          <ac:chgData name="Heather Wilkinson" userId="21297ec8-1057-43f7-8d57-0e9fb8e950ed" providerId="ADAL" clId="{246C2E69-298A-4FE2-ADDB-7D83E33BE73E}" dt="2022-05-03T16:15:31.410" v="7290" actId="478"/>
          <ac:spMkLst>
            <pc:docMk/>
            <pc:sldMk cId="3262564391" sldId="316"/>
            <ac:spMk id="6" creationId="{0AACBE91-D2DC-4498-ACDE-4F5F437BA4D1}"/>
          </ac:spMkLst>
        </pc:spChg>
        <pc:spChg chg="add del mod">
          <ac:chgData name="Heather Wilkinson" userId="21297ec8-1057-43f7-8d57-0e9fb8e950ed" providerId="ADAL" clId="{246C2E69-298A-4FE2-ADDB-7D83E33BE73E}" dt="2022-05-03T16:15:29.590" v="7288" actId="478"/>
          <ac:spMkLst>
            <pc:docMk/>
            <pc:sldMk cId="3262564391" sldId="316"/>
            <ac:spMk id="23" creationId="{533252F9-16DD-4C0A-94EC-FCF0BF616515}"/>
          </ac:spMkLst>
        </pc:spChg>
        <pc:spChg chg="add del mod">
          <ac:chgData name="Heather Wilkinson" userId="21297ec8-1057-43f7-8d57-0e9fb8e950ed" providerId="ADAL" clId="{246C2E69-298A-4FE2-ADDB-7D83E33BE73E}" dt="2022-05-03T16:15:25.666" v="7284" actId="478"/>
          <ac:spMkLst>
            <pc:docMk/>
            <pc:sldMk cId="3262564391" sldId="316"/>
            <ac:spMk id="24" creationId="{9B276B07-B0F5-410C-A8FB-551F747FE161}"/>
          </ac:spMkLst>
        </pc:spChg>
        <pc:spChg chg="add del mod">
          <ac:chgData name="Heather Wilkinson" userId="21297ec8-1057-43f7-8d57-0e9fb8e950ed" providerId="ADAL" clId="{246C2E69-298A-4FE2-ADDB-7D83E33BE73E}" dt="2022-05-03T16:15:27.739" v="7286" actId="478"/>
          <ac:spMkLst>
            <pc:docMk/>
            <pc:sldMk cId="3262564391" sldId="316"/>
            <ac:spMk id="25" creationId="{C0BCD837-B99E-4363-8EC3-542DEA557611}"/>
          </ac:spMkLst>
        </pc:spChg>
        <pc:spChg chg="add del mod">
          <ac:chgData name="Heather Wilkinson" userId="21297ec8-1057-43f7-8d57-0e9fb8e950ed" providerId="ADAL" clId="{246C2E69-298A-4FE2-ADDB-7D83E33BE73E}" dt="2022-05-03T16:15:33.353" v="7292" actId="478"/>
          <ac:spMkLst>
            <pc:docMk/>
            <pc:sldMk cId="3262564391" sldId="316"/>
            <ac:spMk id="26" creationId="{58D3A50B-57EF-45E7-B9B2-8F929810EC93}"/>
          </ac:spMkLst>
        </pc:spChg>
        <pc:spChg chg="add mod">
          <ac:chgData name="Heather Wilkinson" userId="21297ec8-1057-43f7-8d57-0e9fb8e950ed" providerId="ADAL" clId="{246C2E69-298A-4FE2-ADDB-7D83E33BE73E}" dt="2022-05-05T19:37:16.161" v="9960" actId="1076"/>
          <ac:spMkLst>
            <pc:docMk/>
            <pc:sldMk cId="3262564391" sldId="316"/>
            <ac:spMk id="27" creationId="{AEC76782-7A22-4AE4-972F-B7EC6C14BDCF}"/>
          </ac:spMkLst>
        </pc:spChg>
        <pc:spChg chg="add mod">
          <ac:chgData name="Heather Wilkinson" userId="21297ec8-1057-43f7-8d57-0e9fb8e950ed" providerId="ADAL" clId="{246C2E69-298A-4FE2-ADDB-7D83E33BE73E}" dt="2022-05-05T16:17:24.541" v="9554" actId="1076"/>
          <ac:spMkLst>
            <pc:docMk/>
            <pc:sldMk cId="3262564391" sldId="316"/>
            <ac:spMk id="28" creationId="{A1545FDA-500F-496D-8DA8-7E8627D189D1}"/>
          </ac:spMkLst>
        </pc:spChg>
        <pc:spChg chg="add mod">
          <ac:chgData name="Heather Wilkinson" userId="21297ec8-1057-43f7-8d57-0e9fb8e950ed" providerId="ADAL" clId="{246C2E69-298A-4FE2-ADDB-7D83E33BE73E}" dt="2022-05-05T16:17:29.759" v="9555" actId="1076"/>
          <ac:spMkLst>
            <pc:docMk/>
            <pc:sldMk cId="3262564391" sldId="316"/>
            <ac:spMk id="29" creationId="{526E0303-3460-4819-A7DA-CEFEA12C9D37}"/>
          </ac:spMkLst>
        </pc:spChg>
        <pc:spChg chg="add mod">
          <ac:chgData name="Heather Wilkinson" userId="21297ec8-1057-43f7-8d57-0e9fb8e950ed" providerId="ADAL" clId="{246C2E69-298A-4FE2-ADDB-7D83E33BE73E}" dt="2022-05-05T16:17:46.889" v="9557" actId="1076"/>
          <ac:spMkLst>
            <pc:docMk/>
            <pc:sldMk cId="3262564391" sldId="316"/>
            <ac:spMk id="30" creationId="{5684FE06-510F-44AA-8B78-4DF1C431BD04}"/>
          </ac:spMkLst>
        </pc:spChg>
        <pc:spChg chg="del">
          <ac:chgData name="Heather Wilkinson" userId="21297ec8-1057-43f7-8d57-0e9fb8e950ed" providerId="ADAL" clId="{246C2E69-298A-4FE2-ADDB-7D83E33BE73E}" dt="2022-05-03T12:03:04.781" v="4912" actId="26606"/>
          <ac:spMkLst>
            <pc:docMk/>
            <pc:sldMk cId="3262564391" sldId="316"/>
            <ac:spMk id="31" creationId="{AB8C311F-7253-4AED-9701-7FC0708C41C7}"/>
          </ac:spMkLst>
        </pc:spChg>
        <pc:spChg chg="del">
          <ac:chgData name="Heather Wilkinson" userId="21297ec8-1057-43f7-8d57-0e9fb8e950ed" providerId="ADAL" clId="{246C2E69-298A-4FE2-ADDB-7D83E33BE73E}" dt="2022-05-03T12:03:04.781" v="4912" actId="26606"/>
          <ac:spMkLst>
            <pc:docMk/>
            <pc:sldMk cId="3262564391" sldId="316"/>
            <ac:spMk id="32" creationId="{FD073016-B734-483B-8953-5BADEE145112}"/>
          </ac:spMkLst>
        </pc:spChg>
        <pc:spChg chg="del">
          <ac:chgData name="Heather Wilkinson" userId="21297ec8-1057-43f7-8d57-0e9fb8e950ed" providerId="ADAL" clId="{246C2E69-298A-4FE2-ADDB-7D83E33BE73E}" dt="2022-05-03T12:03:04.781" v="4912" actId="26606"/>
          <ac:spMkLst>
            <pc:docMk/>
            <pc:sldMk cId="3262564391" sldId="316"/>
            <ac:spMk id="33" creationId="{90A7EAB6-59D3-4325-8DE6-E0CA4009CE53}"/>
          </ac:spMkLst>
        </pc:spChg>
        <pc:spChg chg="del">
          <ac:chgData name="Heather Wilkinson" userId="21297ec8-1057-43f7-8d57-0e9fb8e950ed" providerId="ADAL" clId="{246C2E69-298A-4FE2-ADDB-7D83E33BE73E}" dt="2022-05-03T12:03:04.781" v="4912" actId="26606"/>
          <ac:spMkLst>
            <pc:docMk/>
            <pc:sldMk cId="3262564391" sldId="316"/>
            <ac:spMk id="34" creationId="{A8D57A06-A426-446D-B02C-A2DC6B62E45E}"/>
          </ac:spMkLst>
        </pc:spChg>
        <pc:spChg chg="add mod">
          <ac:chgData name="Heather Wilkinson" userId="21297ec8-1057-43f7-8d57-0e9fb8e950ed" providerId="ADAL" clId="{246C2E69-298A-4FE2-ADDB-7D83E33BE73E}" dt="2022-05-05T16:17:43.853" v="9556" actId="1076"/>
          <ac:spMkLst>
            <pc:docMk/>
            <pc:sldMk cId="3262564391" sldId="316"/>
            <ac:spMk id="35" creationId="{32C46130-AAAD-4B04-B7D4-B6A8F4C46E37}"/>
          </ac:spMkLst>
        </pc:spChg>
        <pc:spChg chg="add mod">
          <ac:chgData name="Heather Wilkinson" userId="21297ec8-1057-43f7-8d57-0e9fb8e950ed" providerId="ADAL" clId="{246C2E69-298A-4FE2-ADDB-7D83E33BE73E}" dt="2022-05-05T19:38:23.589" v="9974" actId="1076"/>
          <ac:spMkLst>
            <pc:docMk/>
            <pc:sldMk cId="3262564391" sldId="316"/>
            <ac:spMk id="36" creationId="{67763D84-DBFD-403C-AC1B-2FCD8C81A011}"/>
          </ac:spMkLst>
        </pc:spChg>
        <pc:spChg chg="add del mod">
          <ac:chgData name="Heather Wilkinson" userId="21297ec8-1057-43f7-8d57-0e9fb8e950ed" providerId="ADAL" clId="{246C2E69-298A-4FE2-ADDB-7D83E33BE73E}" dt="2022-05-03T16:16:23.255" v="7309" actId="478"/>
          <ac:spMkLst>
            <pc:docMk/>
            <pc:sldMk cId="3262564391" sldId="316"/>
            <ac:spMk id="37" creationId="{13445E50-2A81-4E08-8C6A-F689995B3A17}"/>
          </ac:spMkLst>
        </pc:spChg>
        <pc:spChg chg="add del mod">
          <ac:chgData name="Heather Wilkinson" userId="21297ec8-1057-43f7-8d57-0e9fb8e950ed" providerId="ADAL" clId="{246C2E69-298A-4FE2-ADDB-7D83E33BE73E}" dt="2022-05-03T16:16:20.612" v="7307" actId="478"/>
          <ac:spMkLst>
            <pc:docMk/>
            <pc:sldMk cId="3262564391" sldId="316"/>
            <ac:spMk id="38" creationId="{25E62D30-4012-465A-8B1B-65B142403002}"/>
          </ac:spMkLst>
        </pc:spChg>
        <pc:spChg chg="add del">
          <ac:chgData name="Heather Wilkinson" userId="21297ec8-1057-43f7-8d57-0e9fb8e950ed" providerId="ADAL" clId="{246C2E69-298A-4FE2-ADDB-7D83E33BE73E}" dt="2022-05-03T13:44:55.847" v="5872" actId="26606"/>
          <ac:spMkLst>
            <pc:docMk/>
            <pc:sldMk cId="3262564391" sldId="316"/>
            <ac:spMk id="39" creationId="{AB8C311F-7253-4AED-9701-7FC0708C41C7}"/>
          </ac:spMkLst>
        </pc:spChg>
        <pc:spChg chg="add del mod">
          <ac:chgData name="Heather Wilkinson" userId="21297ec8-1057-43f7-8d57-0e9fb8e950ed" providerId="ADAL" clId="{246C2E69-298A-4FE2-ADDB-7D83E33BE73E}" dt="2022-05-03T16:16:18.655" v="7305" actId="478"/>
          <ac:spMkLst>
            <pc:docMk/>
            <pc:sldMk cId="3262564391" sldId="316"/>
            <ac:spMk id="40" creationId="{E5BAFEFF-EC59-4380-952B-6FB80AB5328F}"/>
          </ac:spMkLst>
        </pc:spChg>
        <pc:spChg chg="add del">
          <ac:chgData name="Heather Wilkinson" userId="21297ec8-1057-43f7-8d57-0e9fb8e950ed" providerId="ADAL" clId="{246C2E69-298A-4FE2-ADDB-7D83E33BE73E}" dt="2022-05-03T13:44:55.847" v="5872" actId="26606"/>
          <ac:spMkLst>
            <pc:docMk/>
            <pc:sldMk cId="3262564391" sldId="316"/>
            <ac:spMk id="41" creationId="{FD073016-B734-483B-8953-5BADEE145112}"/>
          </ac:spMkLst>
        </pc:spChg>
        <pc:spChg chg="add del">
          <ac:chgData name="Heather Wilkinson" userId="21297ec8-1057-43f7-8d57-0e9fb8e950ed" providerId="ADAL" clId="{246C2E69-298A-4FE2-ADDB-7D83E33BE73E}" dt="2022-05-03T13:44:55.847" v="5872" actId="26606"/>
          <ac:spMkLst>
            <pc:docMk/>
            <pc:sldMk cId="3262564391" sldId="316"/>
            <ac:spMk id="43" creationId="{90A7EAB6-59D3-4325-8DE6-E0CA4009CE53}"/>
          </ac:spMkLst>
        </pc:spChg>
        <pc:spChg chg="add del">
          <ac:chgData name="Heather Wilkinson" userId="21297ec8-1057-43f7-8d57-0e9fb8e950ed" providerId="ADAL" clId="{246C2E69-298A-4FE2-ADDB-7D83E33BE73E}" dt="2022-05-03T13:44:55.847" v="5872" actId="26606"/>
          <ac:spMkLst>
            <pc:docMk/>
            <pc:sldMk cId="3262564391" sldId="316"/>
            <ac:spMk id="45" creationId="{A8D57A06-A426-446D-B02C-A2DC6B62E45E}"/>
          </ac:spMkLst>
        </pc:spChg>
        <pc:spChg chg="add">
          <ac:chgData name="Heather Wilkinson" userId="21297ec8-1057-43f7-8d57-0e9fb8e950ed" providerId="ADAL" clId="{246C2E69-298A-4FE2-ADDB-7D83E33BE73E}" dt="2022-05-03T13:44:55.847" v="5872" actId="26606"/>
          <ac:spMkLst>
            <pc:docMk/>
            <pc:sldMk cId="3262564391" sldId="316"/>
            <ac:spMk id="47" creationId="{A8384FB5-9ADC-4DDC-881B-597D56F5B15D}"/>
          </ac:spMkLst>
        </pc:spChg>
        <pc:spChg chg="add">
          <ac:chgData name="Heather Wilkinson" userId="21297ec8-1057-43f7-8d57-0e9fb8e950ed" providerId="ADAL" clId="{246C2E69-298A-4FE2-ADDB-7D83E33BE73E}" dt="2022-05-03T13:44:55.847" v="5872" actId="26606"/>
          <ac:spMkLst>
            <pc:docMk/>
            <pc:sldMk cId="3262564391" sldId="316"/>
            <ac:spMk id="48" creationId="{1199E1B1-A8C0-4FE8-A5A8-1CB41D69F857}"/>
          </ac:spMkLst>
        </pc:spChg>
        <pc:spChg chg="add">
          <ac:chgData name="Heather Wilkinson" userId="21297ec8-1057-43f7-8d57-0e9fb8e950ed" providerId="ADAL" clId="{246C2E69-298A-4FE2-ADDB-7D83E33BE73E}" dt="2022-05-03T13:44:55.847" v="5872" actId="26606"/>
          <ac:spMkLst>
            <pc:docMk/>
            <pc:sldMk cId="3262564391" sldId="316"/>
            <ac:spMk id="49" creationId="{84A8DE83-DE75-4B41-9DB4-A7EC0B0DEC0B}"/>
          </ac:spMkLst>
        </pc:spChg>
        <pc:spChg chg="add del">
          <ac:chgData name="Heather Wilkinson" userId="21297ec8-1057-43f7-8d57-0e9fb8e950ed" providerId="ADAL" clId="{246C2E69-298A-4FE2-ADDB-7D83E33BE73E}" dt="2022-05-03T13:44:09.642" v="5870" actId="26606"/>
          <ac:spMkLst>
            <pc:docMk/>
            <pc:sldMk cId="3262564391" sldId="316"/>
            <ac:spMk id="50" creationId="{F0A604E4-7307-451C-93BE-F1F7E1BF3BF8}"/>
          </ac:spMkLst>
        </pc:spChg>
        <pc:spChg chg="add">
          <ac:chgData name="Heather Wilkinson" userId="21297ec8-1057-43f7-8d57-0e9fb8e950ed" providerId="ADAL" clId="{246C2E69-298A-4FE2-ADDB-7D83E33BE73E}" dt="2022-05-03T13:44:55.847" v="5872" actId="26606"/>
          <ac:spMkLst>
            <pc:docMk/>
            <pc:sldMk cId="3262564391" sldId="316"/>
            <ac:spMk id="51" creationId="{A7009A0A-BEF5-4EAC-AF15-E4F9F002E239}"/>
          </ac:spMkLst>
        </pc:spChg>
        <pc:spChg chg="add del">
          <ac:chgData name="Heather Wilkinson" userId="21297ec8-1057-43f7-8d57-0e9fb8e950ed" providerId="ADAL" clId="{246C2E69-298A-4FE2-ADDB-7D83E33BE73E}" dt="2022-05-03T13:44:09.642" v="5870" actId="26606"/>
          <ac:spMkLst>
            <pc:docMk/>
            <pc:sldMk cId="3262564391" sldId="316"/>
            <ac:spMk id="52" creationId="{F7F3A0AA-35E5-4085-942B-737839030604}"/>
          </ac:spMkLst>
        </pc:spChg>
        <pc:spChg chg="add del">
          <ac:chgData name="Heather Wilkinson" userId="21297ec8-1057-43f7-8d57-0e9fb8e950ed" providerId="ADAL" clId="{246C2E69-298A-4FE2-ADDB-7D83E33BE73E}" dt="2022-05-03T13:44:09.642" v="5870" actId="26606"/>
          <ac:spMkLst>
            <pc:docMk/>
            <pc:sldMk cId="3262564391" sldId="316"/>
            <ac:spMk id="54" creationId="{402F5C38-C747-4173-ABBF-656E39E82130}"/>
          </ac:spMkLst>
        </pc:spChg>
        <pc:spChg chg="add del">
          <ac:chgData name="Heather Wilkinson" userId="21297ec8-1057-43f7-8d57-0e9fb8e950ed" providerId="ADAL" clId="{246C2E69-298A-4FE2-ADDB-7D83E33BE73E}" dt="2022-05-03T13:44:09.642" v="5870" actId="26606"/>
          <ac:spMkLst>
            <pc:docMk/>
            <pc:sldMk cId="3262564391" sldId="316"/>
            <ac:spMk id="56" creationId="{E37EECFC-A684-4391-AE85-4CDAF5565F61}"/>
          </ac:spMkLst>
        </pc:spChg>
        <pc:graphicFrameChg chg="add mod ord modGraphic">
          <ac:chgData name="Heather Wilkinson" userId="21297ec8-1057-43f7-8d57-0e9fb8e950ed" providerId="ADAL" clId="{246C2E69-298A-4FE2-ADDB-7D83E33BE73E}" dt="2022-05-05T19:38:11.833" v="9972" actId="20577"/>
          <ac:graphicFrameMkLst>
            <pc:docMk/>
            <pc:sldMk cId="3262564391" sldId="316"/>
            <ac:graphicFrameMk id="4" creationId="{B4179650-B82C-4658-8D66-F911772AA01D}"/>
          </ac:graphicFrameMkLst>
        </pc:graphicFrameChg>
        <pc:picChg chg="add mod">
          <ac:chgData name="Heather Wilkinson" userId="21297ec8-1057-43f7-8d57-0e9fb8e950ed" providerId="ADAL" clId="{246C2E69-298A-4FE2-ADDB-7D83E33BE73E}" dt="2022-05-05T19:38:32.135" v="9975" actId="1076"/>
          <ac:picMkLst>
            <pc:docMk/>
            <pc:sldMk cId="3262564391" sldId="316"/>
            <ac:picMk id="3" creationId="{51A08DE5-7213-432E-A9EE-522BF4F57BF2}"/>
          </ac:picMkLst>
        </pc:picChg>
      </pc:sldChg>
      <pc:sldChg chg="addSp delSp modSp add mod modTransition modAnim">
        <pc:chgData name="Heather Wilkinson" userId="21297ec8-1057-43f7-8d57-0e9fb8e950ed" providerId="ADAL" clId="{246C2E69-298A-4FE2-ADDB-7D83E33BE73E}" dt="2022-05-05T16:40:39.337" v="9780" actId="122"/>
        <pc:sldMkLst>
          <pc:docMk/>
          <pc:sldMk cId="3049522862" sldId="317"/>
        </pc:sldMkLst>
        <pc:spChg chg="add mod">
          <ac:chgData name="Heather Wilkinson" userId="21297ec8-1057-43f7-8d57-0e9fb8e950ed" providerId="ADAL" clId="{246C2E69-298A-4FE2-ADDB-7D83E33BE73E}" dt="2022-05-05T16:24:58.701" v="9613" actId="14100"/>
          <ac:spMkLst>
            <pc:docMk/>
            <pc:sldMk cId="3049522862" sldId="317"/>
            <ac:spMk id="2" creationId="{F02AEDA7-17C4-4CA2-A361-A0A29232E684}"/>
          </ac:spMkLst>
        </pc:spChg>
        <pc:spChg chg="add mod">
          <ac:chgData name="Heather Wilkinson" userId="21297ec8-1057-43f7-8d57-0e9fb8e950ed" providerId="ADAL" clId="{246C2E69-298A-4FE2-ADDB-7D83E33BE73E}" dt="2022-05-05T16:21:49.621" v="9590" actId="14100"/>
          <ac:spMkLst>
            <pc:docMk/>
            <pc:sldMk cId="3049522862" sldId="317"/>
            <ac:spMk id="5" creationId="{11A5E573-B3A4-427C-A189-E8627B2B90F0}"/>
          </ac:spMkLst>
        </pc:spChg>
        <pc:spChg chg="add mod">
          <ac:chgData name="Heather Wilkinson" userId="21297ec8-1057-43f7-8d57-0e9fb8e950ed" providerId="ADAL" clId="{246C2E69-298A-4FE2-ADDB-7D83E33BE73E}" dt="2022-05-05T16:21:52.889" v="9591" actId="14100"/>
          <ac:spMkLst>
            <pc:docMk/>
            <pc:sldMk cId="3049522862" sldId="317"/>
            <ac:spMk id="14" creationId="{AABF4DD1-E171-4667-B3EC-2E6A038A2C4E}"/>
          </ac:spMkLst>
        </pc:spChg>
        <pc:spChg chg="add mod">
          <ac:chgData name="Heather Wilkinson" userId="21297ec8-1057-43f7-8d57-0e9fb8e950ed" providerId="ADAL" clId="{246C2E69-298A-4FE2-ADDB-7D83E33BE73E}" dt="2022-05-05T16:21:56.324" v="9592" actId="14100"/>
          <ac:spMkLst>
            <pc:docMk/>
            <pc:sldMk cId="3049522862" sldId="317"/>
            <ac:spMk id="15" creationId="{03D967E9-EB15-45F9-8E13-C5527CC3E7F0}"/>
          </ac:spMkLst>
        </pc:spChg>
        <pc:spChg chg="add del mod">
          <ac:chgData name="Heather Wilkinson" userId="21297ec8-1057-43f7-8d57-0e9fb8e950ed" providerId="ADAL" clId="{246C2E69-298A-4FE2-ADDB-7D83E33BE73E}" dt="2022-05-03T16:23:32.606" v="7478" actId="478"/>
          <ac:spMkLst>
            <pc:docMk/>
            <pc:sldMk cId="3049522862" sldId="317"/>
            <ac:spMk id="16" creationId="{257AD30E-7B24-44A7-88CC-4C63FB5D7B91}"/>
          </ac:spMkLst>
        </pc:spChg>
        <pc:spChg chg="add mod">
          <ac:chgData name="Heather Wilkinson" userId="21297ec8-1057-43f7-8d57-0e9fb8e950ed" providerId="ADAL" clId="{246C2E69-298A-4FE2-ADDB-7D83E33BE73E}" dt="2022-05-05T16:22:09.571" v="9595" actId="14100"/>
          <ac:spMkLst>
            <pc:docMk/>
            <pc:sldMk cId="3049522862" sldId="317"/>
            <ac:spMk id="17" creationId="{297F8D67-1D17-40EA-B56E-EF9284F7AA29}"/>
          </ac:spMkLst>
        </pc:spChg>
        <pc:spChg chg="add mod">
          <ac:chgData name="Heather Wilkinson" userId="21297ec8-1057-43f7-8d57-0e9fb8e950ed" providerId="ADAL" clId="{246C2E69-298A-4FE2-ADDB-7D83E33BE73E}" dt="2022-05-05T16:23:06.838" v="9599" actId="1076"/>
          <ac:spMkLst>
            <pc:docMk/>
            <pc:sldMk cId="3049522862" sldId="317"/>
            <ac:spMk id="18" creationId="{D589467D-BA0B-4ED3-86CF-64B7B4EDAAEC}"/>
          </ac:spMkLst>
        </pc:spChg>
        <pc:spChg chg="add del mod">
          <ac:chgData name="Heather Wilkinson" userId="21297ec8-1057-43f7-8d57-0e9fb8e950ed" providerId="ADAL" clId="{246C2E69-298A-4FE2-ADDB-7D83E33BE73E}" dt="2022-05-03T16:23:00.260" v="7473" actId="478"/>
          <ac:spMkLst>
            <pc:docMk/>
            <pc:sldMk cId="3049522862" sldId="317"/>
            <ac:spMk id="19" creationId="{72894E0D-6C76-4CBE-81F4-57156D7471AD}"/>
          </ac:spMkLst>
        </pc:spChg>
        <pc:spChg chg="add del mod">
          <ac:chgData name="Heather Wilkinson" userId="21297ec8-1057-43f7-8d57-0e9fb8e950ed" providerId="ADAL" clId="{246C2E69-298A-4FE2-ADDB-7D83E33BE73E}" dt="2022-05-03T16:23:00.260" v="7473" actId="478"/>
          <ac:spMkLst>
            <pc:docMk/>
            <pc:sldMk cId="3049522862" sldId="317"/>
            <ac:spMk id="20" creationId="{BAAE8B0C-F436-4DF0-AF5B-D87783F7160C}"/>
          </ac:spMkLst>
        </pc:spChg>
        <pc:spChg chg="add del mod">
          <ac:chgData name="Heather Wilkinson" userId="21297ec8-1057-43f7-8d57-0e9fb8e950ed" providerId="ADAL" clId="{246C2E69-298A-4FE2-ADDB-7D83E33BE73E}" dt="2022-05-03T16:23:00.260" v="7473" actId="478"/>
          <ac:spMkLst>
            <pc:docMk/>
            <pc:sldMk cId="3049522862" sldId="317"/>
            <ac:spMk id="21" creationId="{CA6E4EC5-9626-4780-9421-B8EF1BC59378}"/>
          </ac:spMkLst>
        </pc:spChg>
        <pc:spChg chg="add mod">
          <ac:chgData name="Heather Wilkinson" userId="21297ec8-1057-43f7-8d57-0e9fb8e950ed" providerId="ADAL" clId="{246C2E69-298A-4FE2-ADDB-7D83E33BE73E}" dt="2022-05-05T16:21:59.879" v="9593" actId="14100"/>
          <ac:spMkLst>
            <pc:docMk/>
            <pc:sldMk cId="3049522862" sldId="317"/>
            <ac:spMk id="22" creationId="{8F9F628D-FB5B-4651-A008-B1198390DF39}"/>
          </ac:spMkLst>
        </pc:spChg>
        <pc:spChg chg="add del mod">
          <ac:chgData name="Heather Wilkinson" userId="21297ec8-1057-43f7-8d57-0e9fb8e950ed" providerId="ADAL" clId="{246C2E69-298A-4FE2-ADDB-7D83E33BE73E}" dt="2022-05-03T16:23:00.260" v="7473" actId="478"/>
          <ac:spMkLst>
            <pc:docMk/>
            <pc:sldMk cId="3049522862" sldId="317"/>
            <ac:spMk id="23" creationId="{61079FE6-0977-4A7E-91BA-D3013D5A2DF5}"/>
          </ac:spMkLst>
        </pc:spChg>
        <pc:spChg chg="add del mod">
          <ac:chgData name="Heather Wilkinson" userId="21297ec8-1057-43f7-8d57-0e9fb8e950ed" providerId="ADAL" clId="{246C2E69-298A-4FE2-ADDB-7D83E33BE73E}" dt="2022-05-03T16:23:00.260" v="7473" actId="478"/>
          <ac:spMkLst>
            <pc:docMk/>
            <pc:sldMk cId="3049522862" sldId="317"/>
            <ac:spMk id="24" creationId="{B3E48043-761E-4788-94AB-DD13A47AC11C}"/>
          </ac:spMkLst>
        </pc:spChg>
        <pc:spChg chg="del">
          <ac:chgData name="Heather Wilkinson" userId="21297ec8-1057-43f7-8d57-0e9fb8e950ed" providerId="ADAL" clId="{246C2E69-298A-4FE2-ADDB-7D83E33BE73E}" dt="2022-05-03T12:03:55.689" v="4913" actId="26606"/>
          <ac:spMkLst>
            <pc:docMk/>
            <pc:sldMk cId="3049522862" sldId="317"/>
            <ac:spMk id="31" creationId="{AB8C311F-7253-4AED-9701-7FC0708C41C7}"/>
          </ac:spMkLst>
        </pc:spChg>
        <pc:spChg chg="del">
          <ac:chgData name="Heather Wilkinson" userId="21297ec8-1057-43f7-8d57-0e9fb8e950ed" providerId="ADAL" clId="{246C2E69-298A-4FE2-ADDB-7D83E33BE73E}" dt="2022-05-03T12:03:55.689" v="4913" actId="26606"/>
          <ac:spMkLst>
            <pc:docMk/>
            <pc:sldMk cId="3049522862" sldId="317"/>
            <ac:spMk id="32" creationId="{FD073016-B734-483B-8953-5BADEE145112}"/>
          </ac:spMkLst>
        </pc:spChg>
        <pc:spChg chg="del">
          <ac:chgData name="Heather Wilkinson" userId="21297ec8-1057-43f7-8d57-0e9fb8e950ed" providerId="ADAL" clId="{246C2E69-298A-4FE2-ADDB-7D83E33BE73E}" dt="2022-05-03T12:03:55.689" v="4913" actId="26606"/>
          <ac:spMkLst>
            <pc:docMk/>
            <pc:sldMk cId="3049522862" sldId="317"/>
            <ac:spMk id="33" creationId="{90A7EAB6-59D3-4325-8DE6-E0CA4009CE53}"/>
          </ac:spMkLst>
        </pc:spChg>
        <pc:spChg chg="del">
          <ac:chgData name="Heather Wilkinson" userId="21297ec8-1057-43f7-8d57-0e9fb8e950ed" providerId="ADAL" clId="{246C2E69-298A-4FE2-ADDB-7D83E33BE73E}" dt="2022-05-03T12:03:55.689" v="4913" actId="26606"/>
          <ac:spMkLst>
            <pc:docMk/>
            <pc:sldMk cId="3049522862" sldId="317"/>
            <ac:spMk id="34" creationId="{A8D57A06-A426-446D-B02C-A2DC6B62E45E}"/>
          </ac:spMkLst>
        </pc:spChg>
        <pc:spChg chg="add">
          <ac:chgData name="Heather Wilkinson" userId="21297ec8-1057-43f7-8d57-0e9fb8e950ed" providerId="ADAL" clId="{246C2E69-298A-4FE2-ADDB-7D83E33BE73E}" dt="2022-05-03T12:03:55.689" v="4913" actId="26606"/>
          <ac:spMkLst>
            <pc:docMk/>
            <pc:sldMk cId="3049522862" sldId="317"/>
            <ac:spMk id="39" creationId="{AB8C311F-7253-4AED-9701-7FC0708C41C7}"/>
          </ac:spMkLst>
        </pc:spChg>
        <pc:spChg chg="add">
          <ac:chgData name="Heather Wilkinson" userId="21297ec8-1057-43f7-8d57-0e9fb8e950ed" providerId="ADAL" clId="{246C2E69-298A-4FE2-ADDB-7D83E33BE73E}" dt="2022-05-03T12:03:55.689" v="4913" actId="26606"/>
          <ac:spMkLst>
            <pc:docMk/>
            <pc:sldMk cId="3049522862" sldId="317"/>
            <ac:spMk id="41" creationId="{E2384209-CB15-4CDF-9D31-C44FD9A3F20D}"/>
          </ac:spMkLst>
        </pc:spChg>
        <pc:spChg chg="add">
          <ac:chgData name="Heather Wilkinson" userId="21297ec8-1057-43f7-8d57-0e9fb8e950ed" providerId="ADAL" clId="{246C2E69-298A-4FE2-ADDB-7D83E33BE73E}" dt="2022-05-03T12:03:55.689" v="4913" actId="26606"/>
          <ac:spMkLst>
            <pc:docMk/>
            <pc:sldMk cId="3049522862" sldId="317"/>
            <ac:spMk id="43" creationId="{2633B3B5-CC90-43F0-8714-D31D1F3F0209}"/>
          </ac:spMkLst>
        </pc:spChg>
        <pc:spChg chg="add">
          <ac:chgData name="Heather Wilkinson" userId="21297ec8-1057-43f7-8d57-0e9fb8e950ed" providerId="ADAL" clId="{246C2E69-298A-4FE2-ADDB-7D83E33BE73E}" dt="2022-05-03T12:03:55.689" v="4913" actId="26606"/>
          <ac:spMkLst>
            <pc:docMk/>
            <pc:sldMk cId="3049522862" sldId="317"/>
            <ac:spMk id="45" creationId="{A8D57A06-A426-446D-B02C-A2DC6B62E45E}"/>
          </ac:spMkLst>
        </pc:spChg>
        <pc:graphicFrameChg chg="add mod modGraphic">
          <ac:chgData name="Heather Wilkinson" userId="21297ec8-1057-43f7-8d57-0e9fb8e950ed" providerId="ADAL" clId="{246C2E69-298A-4FE2-ADDB-7D83E33BE73E}" dt="2022-05-05T16:40:39.337" v="9780" actId="122"/>
          <ac:graphicFrameMkLst>
            <pc:docMk/>
            <pc:sldMk cId="3049522862" sldId="317"/>
            <ac:graphicFrameMk id="4" creationId="{B4179650-B82C-4658-8D66-F911772AA01D}"/>
          </ac:graphicFrameMkLst>
        </pc:graphicFrameChg>
        <pc:picChg chg="add mod">
          <ac:chgData name="Heather Wilkinson" userId="21297ec8-1057-43f7-8d57-0e9fb8e950ed" providerId="ADAL" clId="{246C2E69-298A-4FE2-ADDB-7D83E33BE73E}" dt="2022-05-05T16:24:07.742" v="9610" actId="1076"/>
          <ac:picMkLst>
            <pc:docMk/>
            <pc:sldMk cId="3049522862" sldId="317"/>
            <ac:picMk id="3" creationId="{C007DFE5-F83F-4398-86AE-CFE0C9DC5097}"/>
          </ac:picMkLst>
        </pc:picChg>
      </pc:sldChg>
      <pc:sldChg chg="addSp delSp modSp new mod setBg">
        <pc:chgData name="Heather Wilkinson" userId="21297ec8-1057-43f7-8d57-0e9fb8e950ed" providerId="ADAL" clId="{246C2E69-298A-4FE2-ADDB-7D83E33BE73E}" dt="2022-05-05T18:59:33.927" v="9810" actId="1076"/>
        <pc:sldMkLst>
          <pc:docMk/>
          <pc:sldMk cId="2738343587" sldId="318"/>
        </pc:sldMkLst>
        <pc:spChg chg="mod">
          <ac:chgData name="Heather Wilkinson" userId="21297ec8-1057-43f7-8d57-0e9fb8e950ed" providerId="ADAL" clId="{246C2E69-298A-4FE2-ADDB-7D83E33BE73E}" dt="2022-05-05T18:59:33.927" v="9810" actId="1076"/>
          <ac:spMkLst>
            <pc:docMk/>
            <pc:sldMk cId="2738343587" sldId="318"/>
            <ac:spMk id="2" creationId="{A56AF6BA-4B73-40A3-38BC-AB297573C66F}"/>
          </ac:spMkLst>
        </pc:spChg>
        <pc:spChg chg="mod">
          <ac:chgData name="Heather Wilkinson" userId="21297ec8-1057-43f7-8d57-0e9fb8e950ed" providerId="ADAL" clId="{246C2E69-298A-4FE2-ADDB-7D83E33BE73E}" dt="2022-05-05T18:59:13.368" v="9805" actId="1076"/>
          <ac:spMkLst>
            <pc:docMk/>
            <pc:sldMk cId="2738343587" sldId="318"/>
            <ac:spMk id="3" creationId="{262D0C36-DDE3-F396-09F9-A4FF95707C3B}"/>
          </ac:spMkLst>
        </pc:spChg>
        <pc:spChg chg="add del">
          <ac:chgData name="Heather Wilkinson" userId="21297ec8-1057-43f7-8d57-0e9fb8e950ed" providerId="ADAL" clId="{246C2E69-298A-4FE2-ADDB-7D83E33BE73E}" dt="2022-05-05T18:58:04.695" v="9797" actId="26606"/>
          <ac:spMkLst>
            <pc:docMk/>
            <pc:sldMk cId="2738343587" sldId="318"/>
            <ac:spMk id="8" creationId="{6F5A5072-7B47-4D32-B52A-4EBBF590B8A5}"/>
          </ac:spMkLst>
        </pc:spChg>
        <pc:spChg chg="add del">
          <ac:chgData name="Heather Wilkinson" userId="21297ec8-1057-43f7-8d57-0e9fb8e950ed" providerId="ADAL" clId="{246C2E69-298A-4FE2-ADDB-7D83E33BE73E}" dt="2022-05-05T18:58:04.695" v="9797" actId="26606"/>
          <ac:spMkLst>
            <pc:docMk/>
            <pc:sldMk cId="2738343587" sldId="318"/>
            <ac:spMk id="10" creationId="{9715DAF0-AE1B-46C9-8A6B-DB2AA05AB91D}"/>
          </ac:spMkLst>
        </pc:spChg>
        <pc:spChg chg="add del">
          <ac:chgData name="Heather Wilkinson" userId="21297ec8-1057-43f7-8d57-0e9fb8e950ed" providerId="ADAL" clId="{246C2E69-298A-4FE2-ADDB-7D83E33BE73E}" dt="2022-05-05T18:58:04.695" v="9797" actId="26606"/>
          <ac:spMkLst>
            <pc:docMk/>
            <pc:sldMk cId="2738343587" sldId="318"/>
            <ac:spMk id="12" creationId="{6016219D-510E-4184-9090-6D5578A87BD1}"/>
          </ac:spMkLst>
        </pc:spChg>
        <pc:spChg chg="add del">
          <ac:chgData name="Heather Wilkinson" userId="21297ec8-1057-43f7-8d57-0e9fb8e950ed" providerId="ADAL" clId="{246C2E69-298A-4FE2-ADDB-7D83E33BE73E}" dt="2022-05-05T18:58:04.695" v="9797" actId="26606"/>
          <ac:spMkLst>
            <pc:docMk/>
            <pc:sldMk cId="2738343587" sldId="318"/>
            <ac:spMk id="14" creationId="{AFF4A713-7B75-4B21-90D7-5AB19547C728}"/>
          </ac:spMkLst>
        </pc:spChg>
        <pc:spChg chg="add del">
          <ac:chgData name="Heather Wilkinson" userId="21297ec8-1057-43f7-8d57-0e9fb8e950ed" providerId="ADAL" clId="{246C2E69-298A-4FE2-ADDB-7D83E33BE73E}" dt="2022-05-05T18:58:04.695" v="9797" actId="26606"/>
          <ac:spMkLst>
            <pc:docMk/>
            <pc:sldMk cId="2738343587" sldId="318"/>
            <ac:spMk id="16" creationId="{DC631C0B-6DA6-4E57-8231-CE32B3434A7E}"/>
          </ac:spMkLst>
        </pc:spChg>
        <pc:spChg chg="add del">
          <ac:chgData name="Heather Wilkinson" userId="21297ec8-1057-43f7-8d57-0e9fb8e950ed" providerId="ADAL" clId="{246C2E69-298A-4FE2-ADDB-7D83E33BE73E}" dt="2022-05-05T18:58:04.695" v="9797" actId="26606"/>
          <ac:spMkLst>
            <pc:docMk/>
            <pc:sldMk cId="2738343587" sldId="318"/>
            <ac:spMk id="18" creationId="{C29501E6-A978-4A61-9689-9085AF97A53A}"/>
          </ac:spMkLst>
        </pc:spChg>
        <pc:spChg chg="add del">
          <ac:chgData name="Heather Wilkinson" userId="21297ec8-1057-43f7-8d57-0e9fb8e950ed" providerId="ADAL" clId="{246C2E69-298A-4FE2-ADDB-7D83E33BE73E}" dt="2022-05-05T18:59:07.840" v="9804" actId="26606"/>
          <ac:spMkLst>
            <pc:docMk/>
            <pc:sldMk cId="2738343587" sldId="318"/>
            <ac:spMk id="23" creationId="{0E30439A-8A5B-46EC-8283-9B6B031D40D0}"/>
          </ac:spMkLst>
        </pc:spChg>
        <pc:spChg chg="add del">
          <ac:chgData name="Heather Wilkinson" userId="21297ec8-1057-43f7-8d57-0e9fb8e950ed" providerId="ADAL" clId="{246C2E69-298A-4FE2-ADDB-7D83E33BE73E}" dt="2022-05-05T18:59:07.840" v="9804" actId="26606"/>
          <ac:spMkLst>
            <pc:docMk/>
            <pc:sldMk cId="2738343587" sldId="318"/>
            <ac:spMk id="25" creationId="{5CEAD642-85CF-4750-8432-7C80C901F001}"/>
          </ac:spMkLst>
        </pc:spChg>
        <pc:spChg chg="add del">
          <ac:chgData name="Heather Wilkinson" userId="21297ec8-1057-43f7-8d57-0e9fb8e950ed" providerId="ADAL" clId="{246C2E69-298A-4FE2-ADDB-7D83E33BE73E}" dt="2022-05-05T18:59:07.840" v="9804" actId="26606"/>
          <ac:spMkLst>
            <pc:docMk/>
            <pc:sldMk cId="2738343587" sldId="318"/>
            <ac:spMk id="27" creationId="{FA33EEAE-15D5-4119-8C1E-89D943F911EF}"/>
          </ac:spMkLst>
        </pc:spChg>
        <pc:spChg chg="add del">
          <ac:chgData name="Heather Wilkinson" userId="21297ec8-1057-43f7-8d57-0e9fb8e950ed" providerId="ADAL" clId="{246C2E69-298A-4FE2-ADDB-7D83E33BE73E}" dt="2022-05-05T18:59:07.840" v="9804" actId="26606"/>
          <ac:spMkLst>
            <pc:docMk/>
            <pc:sldMk cId="2738343587" sldId="318"/>
            <ac:spMk id="29" creationId="{730D8B3B-9B80-4025-B934-26DC7D7CD231}"/>
          </ac:spMkLst>
        </pc:spChg>
        <pc:spChg chg="add del">
          <ac:chgData name="Heather Wilkinson" userId="21297ec8-1057-43f7-8d57-0e9fb8e950ed" providerId="ADAL" clId="{246C2E69-298A-4FE2-ADDB-7D83E33BE73E}" dt="2022-05-05T18:59:07.840" v="9804" actId="26606"/>
          <ac:spMkLst>
            <pc:docMk/>
            <pc:sldMk cId="2738343587" sldId="318"/>
            <ac:spMk id="31" creationId="{B5A1B09C-1565-46F8-B70F-621C5EB48A09}"/>
          </ac:spMkLst>
        </pc:spChg>
        <pc:spChg chg="add del">
          <ac:chgData name="Heather Wilkinson" userId="21297ec8-1057-43f7-8d57-0e9fb8e950ed" providerId="ADAL" clId="{246C2E69-298A-4FE2-ADDB-7D83E33BE73E}" dt="2022-05-05T18:59:07.840" v="9804" actId="26606"/>
          <ac:spMkLst>
            <pc:docMk/>
            <pc:sldMk cId="2738343587" sldId="318"/>
            <ac:spMk id="33" creationId="{8C516CC8-80AC-446C-A56E-9F54B7210402}"/>
          </ac:spMkLst>
        </pc:spChg>
        <pc:spChg chg="add del">
          <ac:chgData name="Heather Wilkinson" userId="21297ec8-1057-43f7-8d57-0e9fb8e950ed" providerId="ADAL" clId="{246C2E69-298A-4FE2-ADDB-7D83E33BE73E}" dt="2022-05-05T18:59:07.840" v="9804" actId="26606"/>
          <ac:spMkLst>
            <pc:docMk/>
            <pc:sldMk cId="2738343587" sldId="318"/>
            <ac:spMk id="35" creationId="{53947E58-F088-49F1-A3D1-DEA690192E84}"/>
          </ac:spMkLst>
        </pc:spChg>
        <pc:spChg chg="add">
          <ac:chgData name="Heather Wilkinson" userId="21297ec8-1057-43f7-8d57-0e9fb8e950ed" providerId="ADAL" clId="{246C2E69-298A-4FE2-ADDB-7D83E33BE73E}" dt="2022-05-05T18:59:07.840" v="9804" actId="26606"/>
          <ac:spMkLst>
            <pc:docMk/>
            <pc:sldMk cId="2738343587" sldId="318"/>
            <ac:spMk id="40" creationId="{DA9C8D46-54D8-4DF1-99A2-E651C7B132F4}"/>
          </ac:spMkLst>
        </pc:spChg>
        <pc:spChg chg="add">
          <ac:chgData name="Heather Wilkinson" userId="21297ec8-1057-43f7-8d57-0e9fb8e950ed" providerId="ADAL" clId="{246C2E69-298A-4FE2-ADDB-7D83E33BE73E}" dt="2022-05-05T18:59:07.840" v="9804" actId="26606"/>
          <ac:spMkLst>
            <pc:docMk/>
            <pc:sldMk cId="2738343587" sldId="318"/>
            <ac:spMk id="42" creationId="{9715DAF0-AE1B-46C9-8A6B-DB2AA05AB91D}"/>
          </ac:spMkLst>
        </pc:spChg>
        <pc:spChg chg="add">
          <ac:chgData name="Heather Wilkinson" userId="21297ec8-1057-43f7-8d57-0e9fb8e950ed" providerId="ADAL" clId="{246C2E69-298A-4FE2-ADDB-7D83E33BE73E}" dt="2022-05-05T18:59:07.840" v="9804" actId="26606"/>
          <ac:spMkLst>
            <pc:docMk/>
            <pc:sldMk cId="2738343587" sldId="318"/>
            <ac:spMk id="44" creationId="{DE12BF4D-F47A-41C1-85FC-652E412D3B47}"/>
          </ac:spMkLst>
        </pc:spChg>
        <pc:spChg chg="add">
          <ac:chgData name="Heather Wilkinson" userId="21297ec8-1057-43f7-8d57-0e9fb8e950ed" providerId="ADAL" clId="{246C2E69-298A-4FE2-ADDB-7D83E33BE73E}" dt="2022-05-05T18:59:07.840" v="9804" actId="26606"/>
          <ac:spMkLst>
            <pc:docMk/>
            <pc:sldMk cId="2738343587" sldId="318"/>
            <ac:spMk id="46" creationId="{AAF055B3-1F95-4ABA-BFE4-A58320A8206E}"/>
          </ac:spMkLst>
        </pc:spChg>
        <pc:spChg chg="add">
          <ac:chgData name="Heather Wilkinson" userId="21297ec8-1057-43f7-8d57-0e9fb8e950ed" providerId="ADAL" clId="{246C2E69-298A-4FE2-ADDB-7D83E33BE73E}" dt="2022-05-05T18:59:07.840" v="9804" actId="26606"/>
          <ac:spMkLst>
            <pc:docMk/>
            <pc:sldMk cId="2738343587" sldId="318"/>
            <ac:spMk id="48" creationId="{65FBF53F-BBBA-4974-AD72-0E8CD294E50F}"/>
          </ac:spMkLst>
        </pc:spChg>
        <pc:spChg chg="add">
          <ac:chgData name="Heather Wilkinson" userId="21297ec8-1057-43f7-8d57-0e9fb8e950ed" providerId="ADAL" clId="{246C2E69-298A-4FE2-ADDB-7D83E33BE73E}" dt="2022-05-05T18:59:07.840" v="9804" actId="26606"/>
          <ac:spMkLst>
            <pc:docMk/>
            <pc:sldMk cId="2738343587" sldId="318"/>
            <ac:spMk id="50" creationId="{5A2875D7-3769-4291-959E-9FAD764A760C}"/>
          </ac:spMkLst>
        </pc:spChg>
      </pc:sldChg>
      <pc:sldMasterChg chg="modTransition modSldLayout">
        <pc:chgData name="Heather Wilkinson" userId="21297ec8-1057-43f7-8d57-0e9fb8e950ed" providerId="ADAL" clId="{246C2E69-298A-4FE2-ADDB-7D83E33BE73E}" dt="2022-04-28T18:59:02.384" v="166"/>
        <pc:sldMasterMkLst>
          <pc:docMk/>
          <pc:sldMasterMk cId="1790708559" sldId="2147483750"/>
        </pc:sldMasterMkLst>
        <pc:sldLayoutChg chg="modTransition">
          <pc:chgData name="Heather Wilkinson" userId="21297ec8-1057-43f7-8d57-0e9fb8e950ed" providerId="ADAL" clId="{246C2E69-298A-4FE2-ADDB-7D83E33BE73E}" dt="2022-04-28T18:59:02.384" v="166"/>
          <pc:sldLayoutMkLst>
            <pc:docMk/>
            <pc:sldMasterMk cId="1790708559" sldId="2147483750"/>
            <pc:sldLayoutMk cId="1878472144" sldId="2147483751"/>
          </pc:sldLayoutMkLst>
        </pc:sldLayoutChg>
        <pc:sldLayoutChg chg="modTransition">
          <pc:chgData name="Heather Wilkinson" userId="21297ec8-1057-43f7-8d57-0e9fb8e950ed" providerId="ADAL" clId="{246C2E69-298A-4FE2-ADDB-7D83E33BE73E}" dt="2022-04-28T18:59:02.384" v="166"/>
          <pc:sldLayoutMkLst>
            <pc:docMk/>
            <pc:sldMasterMk cId="1790708559" sldId="2147483750"/>
            <pc:sldLayoutMk cId="3795300381" sldId="2147483752"/>
          </pc:sldLayoutMkLst>
        </pc:sldLayoutChg>
        <pc:sldLayoutChg chg="modTransition">
          <pc:chgData name="Heather Wilkinson" userId="21297ec8-1057-43f7-8d57-0e9fb8e950ed" providerId="ADAL" clId="{246C2E69-298A-4FE2-ADDB-7D83E33BE73E}" dt="2022-04-28T18:59:02.384" v="166"/>
          <pc:sldLayoutMkLst>
            <pc:docMk/>
            <pc:sldMasterMk cId="1790708559" sldId="2147483750"/>
            <pc:sldLayoutMk cId="2824231929" sldId="2147483756"/>
          </pc:sldLayoutMkLst>
        </pc:sldLayoutChg>
        <pc:sldLayoutChg chg="modTransition">
          <pc:chgData name="Heather Wilkinson" userId="21297ec8-1057-43f7-8d57-0e9fb8e950ed" providerId="ADAL" clId="{246C2E69-298A-4FE2-ADDB-7D83E33BE73E}" dt="2022-04-28T18:59:02.384" v="166"/>
          <pc:sldLayoutMkLst>
            <pc:docMk/>
            <pc:sldMasterMk cId="1790708559" sldId="2147483750"/>
            <pc:sldLayoutMk cId="2004462018" sldId="2147483757"/>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145EB-C033-4CC9-BBE1-E776FADDB2C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9CAE41C-B83B-4488-80F0-0027FE954A5A}">
      <dgm:prSet custT="1"/>
      <dgm:spPr/>
      <dgm:t>
        <a:bodyPr/>
        <a:lstStyle/>
        <a:p>
          <a:pPr>
            <a:lnSpc>
              <a:spcPct val="100000"/>
            </a:lnSpc>
          </a:pPr>
          <a:r>
            <a:rPr lang="en-US" sz="1400" b="1" i="0" baseline="0" dirty="0"/>
            <a:t>Reducing harmful emissions with a GWP of approximately 60% lower than HFCs</a:t>
          </a:r>
          <a:endParaRPr lang="en-US" sz="1400" dirty="0"/>
        </a:p>
      </dgm:t>
    </dgm:pt>
    <dgm:pt modelId="{295236CE-26F2-4189-A027-9384B0E82CC7}" type="parTrans" cxnId="{41E5EE95-6E1F-465C-8774-E9652D02DB44}">
      <dgm:prSet/>
      <dgm:spPr/>
      <dgm:t>
        <a:bodyPr/>
        <a:lstStyle/>
        <a:p>
          <a:endParaRPr lang="en-US"/>
        </a:p>
      </dgm:t>
    </dgm:pt>
    <dgm:pt modelId="{F9653BB2-0F15-4D87-A214-BBE6E9193A10}" type="sibTrans" cxnId="{41E5EE95-6E1F-465C-8774-E9652D02DB44}">
      <dgm:prSet/>
      <dgm:spPr/>
      <dgm:t>
        <a:bodyPr/>
        <a:lstStyle/>
        <a:p>
          <a:pPr>
            <a:lnSpc>
              <a:spcPct val="100000"/>
            </a:lnSpc>
          </a:pPr>
          <a:endParaRPr lang="en-US"/>
        </a:p>
      </dgm:t>
    </dgm:pt>
    <dgm:pt modelId="{E478F77E-F5FE-4931-9444-E14EA5F3BE11}">
      <dgm:prSet custT="1"/>
      <dgm:spPr/>
      <dgm:t>
        <a:bodyPr/>
        <a:lstStyle/>
        <a:p>
          <a:pPr>
            <a:lnSpc>
              <a:spcPct val="100000"/>
            </a:lnSpc>
          </a:pPr>
          <a:r>
            <a:rPr lang="en-US" sz="1400" b="1" i="0" baseline="0" dirty="0"/>
            <a:t>Low-pressure, ultra-low GWP, zero ODP, HFO based refrigerant, R-513a and R-515b</a:t>
          </a:r>
          <a:endParaRPr lang="en-US" sz="1400" dirty="0"/>
        </a:p>
      </dgm:t>
    </dgm:pt>
    <dgm:pt modelId="{A4680B39-A83B-432A-984C-D4B4F2385B2E}" type="parTrans" cxnId="{6DE05B65-74F1-41DB-8DB3-07A466E5B0B7}">
      <dgm:prSet/>
      <dgm:spPr/>
      <dgm:t>
        <a:bodyPr/>
        <a:lstStyle/>
        <a:p>
          <a:endParaRPr lang="en-US"/>
        </a:p>
      </dgm:t>
    </dgm:pt>
    <dgm:pt modelId="{BD00BE4E-A60A-4483-8DCE-4CE54FD27517}" type="sibTrans" cxnId="{6DE05B65-74F1-41DB-8DB3-07A466E5B0B7}">
      <dgm:prSet/>
      <dgm:spPr/>
      <dgm:t>
        <a:bodyPr/>
        <a:lstStyle/>
        <a:p>
          <a:pPr>
            <a:lnSpc>
              <a:spcPct val="100000"/>
            </a:lnSpc>
          </a:pPr>
          <a:endParaRPr lang="en-US"/>
        </a:p>
      </dgm:t>
    </dgm:pt>
    <dgm:pt modelId="{ECF6542C-9407-4D72-B672-B0854E9612A1}">
      <dgm:prSet custT="1"/>
      <dgm:spPr/>
      <dgm:t>
        <a:bodyPr/>
        <a:lstStyle/>
        <a:p>
          <a:pPr>
            <a:lnSpc>
              <a:spcPct val="100000"/>
            </a:lnSpc>
          </a:pPr>
          <a:r>
            <a:rPr lang="en-US" sz="1400" b="1" i="0" baseline="0" dirty="0"/>
            <a:t>Dramatically reduced refrigerant charge </a:t>
          </a:r>
          <a:endParaRPr lang="en-US" sz="1400" dirty="0"/>
        </a:p>
      </dgm:t>
    </dgm:pt>
    <dgm:pt modelId="{9E416FE7-973B-4550-B6FF-DD843B93674B}" type="parTrans" cxnId="{FA020F37-E3D8-4DB4-BC04-56D20B66BC68}">
      <dgm:prSet/>
      <dgm:spPr/>
      <dgm:t>
        <a:bodyPr/>
        <a:lstStyle/>
        <a:p>
          <a:endParaRPr lang="en-US"/>
        </a:p>
      </dgm:t>
    </dgm:pt>
    <dgm:pt modelId="{E91C64FD-9B23-4167-A2D1-FB2900FFE17D}" type="sibTrans" cxnId="{FA020F37-E3D8-4DB4-BC04-56D20B66BC68}">
      <dgm:prSet/>
      <dgm:spPr/>
      <dgm:t>
        <a:bodyPr/>
        <a:lstStyle/>
        <a:p>
          <a:endParaRPr lang="en-US"/>
        </a:p>
      </dgm:t>
    </dgm:pt>
    <dgm:pt modelId="{B06A0AB4-EC3C-486A-BDF8-44CC1D8DA304}" type="pres">
      <dgm:prSet presAssocID="{4B2145EB-C033-4CC9-BBE1-E776FADDB2C9}" presName="root" presStyleCnt="0">
        <dgm:presLayoutVars>
          <dgm:dir/>
          <dgm:resizeHandles val="exact"/>
        </dgm:presLayoutVars>
      </dgm:prSet>
      <dgm:spPr/>
    </dgm:pt>
    <dgm:pt modelId="{B22D1CCA-FECD-4DE2-9101-AA0D52E5D3A6}" type="pres">
      <dgm:prSet presAssocID="{E9CAE41C-B83B-4488-80F0-0027FE954A5A}" presName="compNode" presStyleCnt="0"/>
      <dgm:spPr/>
    </dgm:pt>
    <dgm:pt modelId="{9F9A8922-EA55-4390-B0D6-F93B64C427B7}" type="pres">
      <dgm:prSet presAssocID="{E9CAE41C-B83B-4488-80F0-0027FE954A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Hand with Plant"/>
        </a:ext>
      </dgm:extLst>
    </dgm:pt>
    <dgm:pt modelId="{D358627C-D778-4BF2-9334-1B7AA9B58260}" type="pres">
      <dgm:prSet presAssocID="{E9CAE41C-B83B-4488-80F0-0027FE954A5A}" presName="spaceRect" presStyleCnt="0"/>
      <dgm:spPr/>
    </dgm:pt>
    <dgm:pt modelId="{DB4D4C87-D32F-4063-9DA9-E6703987E63F}" type="pres">
      <dgm:prSet presAssocID="{E9CAE41C-B83B-4488-80F0-0027FE954A5A}" presName="textRect" presStyleLbl="revTx" presStyleIdx="0" presStyleCnt="3">
        <dgm:presLayoutVars>
          <dgm:chMax val="1"/>
          <dgm:chPref val="1"/>
        </dgm:presLayoutVars>
      </dgm:prSet>
      <dgm:spPr/>
    </dgm:pt>
    <dgm:pt modelId="{93987FAB-B439-4C37-B5A9-898F968CBC4F}" type="pres">
      <dgm:prSet presAssocID="{F9653BB2-0F15-4D87-A214-BBE6E9193A10}" presName="sibTrans" presStyleCnt="0"/>
      <dgm:spPr/>
    </dgm:pt>
    <dgm:pt modelId="{28287828-4A4F-49B2-AF3C-C1EC475152F1}" type="pres">
      <dgm:prSet presAssocID="{E478F77E-F5FE-4931-9444-E14EA5F3BE11}" presName="compNode" presStyleCnt="0"/>
      <dgm:spPr/>
    </dgm:pt>
    <dgm:pt modelId="{EF728116-E77E-4AF3-8ECF-27D8C8619003}" type="pres">
      <dgm:prSet presAssocID="{E478F77E-F5FE-4931-9444-E14EA5F3BE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erver"/>
        </a:ext>
      </dgm:extLst>
    </dgm:pt>
    <dgm:pt modelId="{56D5CACA-42EF-4122-AFDF-3D7F4FABDA6E}" type="pres">
      <dgm:prSet presAssocID="{E478F77E-F5FE-4931-9444-E14EA5F3BE11}" presName="spaceRect" presStyleCnt="0"/>
      <dgm:spPr/>
    </dgm:pt>
    <dgm:pt modelId="{1C0AD128-6864-4B44-84E0-FFB46B8FBA03}" type="pres">
      <dgm:prSet presAssocID="{E478F77E-F5FE-4931-9444-E14EA5F3BE11}" presName="textRect" presStyleLbl="revTx" presStyleIdx="1" presStyleCnt="3">
        <dgm:presLayoutVars>
          <dgm:chMax val="1"/>
          <dgm:chPref val="1"/>
        </dgm:presLayoutVars>
      </dgm:prSet>
      <dgm:spPr/>
    </dgm:pt>
    <dgm:pt modelId="{ED134AFF-0D43-40B8-9264-617C1F6D3EB0}" type="pres">
      <dgm:prSet presAssocID="{BD00BE4E-A60A-4483-8DCE-4CE54FD27517}" presName="sibTrans" presStyleCnt="0"/>
      <dgm:spPr/>
    </dgm:pt>
    <dgm:pt modelId="{19F184ED-AFA8-4EC0-A937-0615BD22A1AA}" type="pres">
      <dgm:prSet presAssocID="{ECF6542C-9407-4D72-B672-B0854E9612A1}" presName="compNode" presStyleCnt="0"/>
      <dgm:spPr/>
    </dgm:pt>
    <dgm:pt modelId="{9958E935-7AED-483D-81BE-AF77491DCF1D}" type="pres">
      <dgm:prSet presAssocID="{ECF6542C-9407-4D72-B672-B0854E9612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C1F767B3-85A0-4776-A337-60CEEB805A8A}" type="pres">
      <dgm:prSet presAssocID="{ECF6542C-9407-4D72-B672-B0854E9612A1}" presName="spaceRect" presStyleCnt="0"/>
      <dgm:spPr/>
    </dgm:pt>
    <dgm:pt modelId="{95109787-651E-4A79-8F44-FBAE1D2698FC}" type="pres">
      <dgm:prSet presAssocID="{ECF6542C-9407-4D72-B672-B0854E9612A1}" presName="textRect" presStyleLbl="revTx" presStyleIdx="2" presStyleCnt="3">
        <dgm:presLayoutVars>
          <dgm:chMax val="1"/>
          <dgm:chPref val="1"/>
        </dgm:presLayoutVars>
      </dgm:prSet>
      <dgm:spPr/>
    </dgm:pt>
  </dgm:ptLst>
  <dgm:cxnLst>
    <dgm:cxn modelId="{05A25635-2D11-4CFD-ABF9-724A61C91DC3}" type="presOf" srcId="{E478F77E-F5FE-4931-9444-E14EA5F3BE11}" destId="{1C0AD128-6864-4B44-84E0-FFB46B8FBA03}" srcOrd="0" destOrd="0" presId="urn:microsoft.com/office/officeart/2018/2/layout/IconLabelList"/>
    <dgm:cxn modelId="{FA020F37-E3D8-4DB4-BC04-56D20B66BC68}" srcId="{4B2145EB-C033-4CC9-BBE1-E776FADDB2C9}" destId="{ECF6542C-9407-4D72-B672-B0854E9612A1}" srcOrd="2" destOrd="0" parTransId="{9E416FE7-973B-4550-B6FF-DD843B93674B}" sibTransId="{E91C64FD-9B23-4167-A2D1-FB2900FFE17D}"/>
    <dgm:cxn modelId="{C7C7E542-9CA1-4992-ADD9-2189FB66B1C3}" type="presOf" srcId="{E9CAE41C-B83B-4488-80F0-0027FE954A5A}" destId="{DB4D4C87-D32F-4063-9DA9-E6703987E63F}" srcOrd="0" destOrd="0" presId="urn:microsoft.com/office/officeart/2018/2/layout/IconLabelList"/>
    <dgm:cxn modelId="{6DE05B65-74F1-41DB-8DB3-07A466E5B0B7}" srcId="{4B2145EB-C033-4CC9-BBE1-E776FADDB2C9}" destId="{E478F77E-F5FE-4931-9444-E14EA5F3BE11}" srcOrd="1" destOrd="0" parTransId="{A4680B39-A83B-432A-984C-D4B4F2385B2E}" sibTransId="{BD00BE4E-A60A-4483-8DCE-4CE54FD27517}"/>
    <dgm:cxn modelId="{B3EE057D-7873-4D1E-9F34-D02E2DFB9CB9}" type="presOf" srcId="{ECF6542C-9407-4D72-B672-B0854E9612A1}" destId="{95109787-651E-4A79-8F44-FBAE1D2698FC}" srcOrd="0" destOrd="0" presId="urn:microsoft.com/office/officeart/2018/2/layout/IconLabelList"/>
    <dgm:cxn modelId="{645DCE95-E291-46BE-8092-FE8A7DBA8DA0}" type="presOf" srcId="{4B2145EB-C033-4CC9-BBE1-E776FADDB2C9}" destId="{B06A0AB4-EC3C-486A-BDF8-44CC1D8DA304}" srcOrd="0" destOrd="0" presId="urn:microsoft.com/office/officeart/2018/2/layout/IconLabelList"/>
    <dgm:cxn modelId="{41E5EE95-6E1F-465C-8774-E9652D02DB44}" srcId="{4B2145EB-C033-4CC9-BBE1-E776FADDB2C9}" destId="{E9CAE41C-B83B-4488-80F0-0027FE954A5A}" srcOrd="0" destOrd="0" parTransId="{295236CE-26F2-4189-A027-9384B0E82CC7}" sibTransId="{F9653BB2-0F15-4D87-A214-BBE6E9193A10}"/>
    <dgm:cxn modelId="{25AEB00C-6957-4F18-A074-143295F3179F}" type="presParOf" srcId="{B06A0AB4-EC3C-486A-BDF8-44CC1D8DA304}" destId="{B22D1CCA-FECD-4DE2-9101-AA0D52E5D3A6}" srcOrd="0" destOrd="0" presId="urn:microsoft.com/office/officeart/2018/2/layout/IconLabelList"/>
    <dgm:cxn modelId="{C3221406-11D1-43E4-A32D-A6D4B97F59B1}" type="presParOf" srcId="{B22D1CCA-FECD-4DE2-9101-AA0D52E5D3A6}" destId="{9F9A8922-EA55-4390-B0D6-F93B64C427B7}" srcOrd="0" destOrd="0" presId="urn:microsoft.com/office/officeart/2018/2/layout/IconLabelList"/>
    <dgm:cxn modelId="{D0465FE4-AAF9-49F7-9AF3-D7EE8031B6D7}" type="presParOf" srcId="{B22D1CCA-FECD-4DE2-9101-AA0D52E5D3A6}" destId="{D358627C-D778-4BF2-9334-1B7AA9B58260}" srcOrd="1" destOrd="0" presId="urn:microsoft.com/office/officeart/2018/2/layout/IconLabelList"/>
    <dgm:cxn modelId="{05EAF2A9-6AEB-418C-9313-6E20593F985F}" type="presParOf" srcId="{B22D1CCA-FECD-4DE2-9101-AA0D52E5D3A6}" destId="{DB4D4C87-D32F-4063-9DA9-E6703987E63F}" srcOrd="2" destOrd="0" presId="urn:microsoft.com/office/officeart/2018/2/layout/IconLabelList"/>
    <dgm:cxn modelId="{A7FC047C-B2DD-497B-96D9-CED0F81F4AE5}" type="presParOf" srcId="{B06A0AB4-EC3C-486A-BDF8-44CC1D8DA304}" destId="{93987FAB-B439-4C37-B5A9-898F968CBC4F}" srcOrd="1" destOrd="0" presId="urn:microsoft.com/office/officeart/2018/2/layout/IconLabelList"/>
    <dgm:cxn modelId="{09DBE0BC-2F24-40DF-AD9C-D0664461DDC1}" type="presParOf" srcId="{B06A0AB4-EC3C-486A-BDF8-44CC1D8DA304}" destId="{28287828-4A4F-49B2-AF3C-C1EC475152F1}" srcOrd="2" destOrd="0" presId="urn:microsoft.com/office/officeart/2018/2/layout/IconLabelList"/>
    <dgm:cxn modelId="{BD6E8FF9-8E66-47C2-989A-0F7C4842D289}" type="presParOf" srcId="{28287828-4A4F-49B2-AF3C-C1EC475152F1}" destId="{EF728116-E77E-4AF3-8ECF-27D8C8619003}" srcOrd="0" destOrd="0" presId="urn:microsoft.com/office/officeart/2018/2/layout/IconLabelList"/>
    <dgm:cxn modelId="{E710FCF5-9B4D-446D-A7EE-4F6F0D89139B}" type="presParOf" srcId="{28287828-4A4F-49B2-AF3C-C1EC475152F1}" destId="{56D5CACA-42EF-4122-AFDF-3D7F4FABDA6E}" srcOrd="1" destOrd="0" presId="urn:microsoft.com/office/officeart/2018/2/layout/IconLabelList"/>
    <dgm:cxn modelId="{2393B14F-BF4F-4CAB-B32A-12E1EB311100}" type="presParOf" srcId="{28287828-4A4F-49B2-AF3C-C1EC475152F1}" destId="{1C0AD128-6864-4B44-84E0-FFB46B8FBA03}" srcOrd="2" destOrd="0" presId="urn:microsoft.com/office/officeart/2018/2/layout/IconLabelList"/>
    <dgm:cxn modelId="{70A36168-1E41-4F3C-B452-CC8AB403ADFD}" type="presParOf" srcId="{B06A0AB4-EC3C-486A-BDF8-44CC1D8DA304}" destId="{ED134AFF-0D43-40B8-9264-617C1F6D3EB0}" srcOrd="3" destOrd="0" presId="urn:microsoft.com/office/officeart/2018/2/layout/IconLabelList"/>
    <dgm:cxn modelId="{741D9AD2-762E-4965-B60E-D1ACE82C5925}" type="presParOf" srcId="{B06A0AB4-EC3C-486A-BDF8-44CC1D8DA304}" destId="{19F184ED-AFA8-4EC0-A937-0615BD22A1AA}" srcOrd="4" destOrd="0" presId="urn:microsoft.com/office/officeart/2018/2/layout/IconLabelList"/>
    <dgm:cxn modelId="{733BDDF7-3E69-40EA-9BE6-B5259F85825B}" type="presParOf" srcId="{19F184ED-AFA8-4EC0-A937-0615BD22A1AA}" destId="{9958E935-7AED-483D-81BE-AF77491DCF1D}" srcOrd="0" destOrd="0" presId="urn:microsoft.com/office/officeart/2018/2/layout/IconLabelList"/>
    <dgm:cxn modelId="{B87ED03B-FE81-47A4-BE4C-FDB4918FABA9}" type="presParOf" srcId="{19F184ED-AFA8-4EC0-A937-0615BD22A1AA}" destId="{C1F767B3-85A0-4776-A337-60CEEB805A8A}" srcOrd="1" destOrd="0" presId="urn:microsoft.com/office/officeart/2018/2/layout/IconLabelList"/>
    <dgm:cxn modelId="{D9255EDC-FD9D-4624-B512-42E23343B99C}" type="presParOf" srcId="{19F184ED-AFA8-4EC0-A937-0615BD22A1AA}" destId="{95109787-651E-4A79-8F44-FBAE1D2698F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9D74F4-42B7-47A0-9E5D-B8599DC57E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C4A407-4A47-460E-A1D9-6075A3E70172}">
      <dgm:prSet custT="1"/>
      <dgm:spPr/>
      <dgm:t>
        <a:bodyPr/>
        <a:lstStyle/>
        <a:p>
          <a:r>
            <a:rPr lang="en-US" sz="1400" b="0" dirty="0">
              <a:latin typeface="Arial" panose="020B0604020202020204" pitchFamily="34" charset="0"/>
              <a:cs typeface="Arial" panose="020B0604020202020204" pitchFamily="34" charset="0"/>
            </a:rPr>
            <a:t>Smooth start-up and shut-down processes</a:t>
          </a:r>
        </a:p>
      </dgm:t>
    </dgm:pt>
    <dgm:pt modelId="{6080E9BC-430F-4A18-8973-FAC2FD4BFC8D}" type="parTrans" cxnId="{BB6F3B5F-153D-412F-A7FD-9AD628C046F9}">
      <dgm:prSet/>
      <dgm:spPr/>
      <dgm:t>
        <a:bodyPr/>
        <a:lstStyle/>
        <a:p>
          <a:endParaRPr lang="en-US"/>
        </a:p>
      </dgm:t>
    </dgm:pt>
    <dgm:pt modelId="{23211FFF-085F-4728-BF5E-008D019B2502}" type="sibTrans" cxnId="{BB6F3B5F-153D-412F-A7FD-9AD628C046F9}">
      <dgm:prSet/>
      <dgm:spPr/>
      <dgm:t>
        <a:bodyPr/>
        <a:lstStyle/>
        <a:p>
          <a:endParaRPr lang="en-US"/>
        </a:p>
      </dgm:t>
    </dgm:pt>
    <dgm:pt modelId="{244945B3-C849-437A-A50A-F1C650D10260}">
      <dgm:prSet custT="1"/>
      <dgm:spPr/>
      <dgm:t>
        <a:bodyPr/>
        <a:lstStyle/>
        <a:p>
          <a:r>
            <a:rPr lang="en-US" sz="1400" b="0" dirty="0">
              <a:latin typeface="Arial" panose="020B0604020202020204" pitchFamily="34" charset="0"/>
              <a:cs typeface="Arial" panose="020B0604020202020204" pitchFamily="34" charset="0"/>
            </a:rPr>
            <a:t>elimination of system hammering, and cycle vibration</a:t>
          </a:r>
        </a:p>
      </dgm:t>
    </dgm:pt>
    <dgm:pt modelId="{6F089EF5-F337-403F-8419-76F520B6550A}" type="parTrans" cxnId="{46D1F5C7-8004-4174-9E22-E7C15D425590}">
      <dgm:prSet/>
      <dgm:spPr/>
      <dgm:t>
        <a:bodyPr/>
        <a:lstStyle/>
        <a:p>
          <a:endParaRPr lang="en-US"/>
        </a:p>
      </dgm:t>
    </dgm:pt>
    <dgm:pt modelId="{39E391DE-E0A3-4099-8079-B478A18470AA}" type="sibTrans" cxnId="{46D1F5C7-8004-4174-9E22-E7C15D425590}">
      <dgm:prSet/>
      <dgm:spPr/>
      <dgm:t>
        <a:bodyPr/>
        <a:lstStyle/>
        <a:p>
          <a:endParaRPr lang="en-US"/>
        </a:p>
      </dgm:t>
    </dgm:pt>
    <dgm:pt modelId="{9FFE09EE-A94D-4F90-BF2D-6515B12B73B7}">
      <dgm:prSet custT="1"/>
      <dgm:spPr/>
      <dgm:t>
        <a:bodyPr/>
        <a:lstStyle/>
        <a:p>
          <a:r>
            <a:rPr lang="en-US" sz="1400" b="0" dirty="0">
              <a:latin typeface="Arial" panose="020B0604020202020204" pitchFamily="34" charset="0"/>
              <a:cs typeface="Arial" panose="020B0604020202020204" pitchFamily="34" charset="0"/>
            </a:rPr>
            <a:t>optimize the operation of compressors and condenser fans</a:t>
          </a:r>
        </a:p>
      </dgm:t>
    </dgm:pt>
    <dgm:pt modelId="{401C668C-731D-4432-9287-A90CD3EDC53B}" type="parTrans" cxnId="{CA4FC38A-1784-4DF5-89EC-AE4E6B3E8F6F}">
      <dgm:prSet/>
      <dgm:spPr/>
      <dgm:t>
        <a:bodyPr/>
        <a:lstStyle/>
        <a:p>
          <a:endParaRPr lang="en-US"/>
        </a:p>
      </dgm:t>
    </dgm:pt>
    <dgm:pt modelId="{B28F656B-4CDB-40B9-9161-17378CCF4E24}" type="sibTrans" cxnId="{CA4FC38A-1784-4DF5-89EC-AE4E6B3E8F6F}">
      <dgm:prSet/>
      <dgm:spPr/>
      <dgm:t>
        <a:bodyPr/>
        <a:lstStyle/>
        <a:p>
          <a:endParaRPr lang="en-US"/>
        </a:p>
      </dgm:t>
    </dgm:pt>
    <dgm:pt modelId="{136F7728-1AAB-450B-B9DC-B7F5D9D3CB2C}" type="pres">
      <dgm:prSet presAssocID="{2B9D74F4-42B7-47A0-9E5D-B8599DC57E2F}" presName="vert0" presStyleCnt="0">
        <dgm:presLayoutVars>
          <dgm:dir/>
          <dgm:animOne val="branch"/>
          <dgm:animLvl val="lvl"/>
        </dgm:presLayoutVars>
      </dgm:prSet>
      <dgm:spPr/>
    </dgm:pt>
    <dgm:pt modelId="{01035834-44AC-46D4-9399-FFB050C36FCA}" type="pres">
      <dgm:prSet presAssocID="{A3C4A407-4A47-460E-A1D9-6075A3E70172}" presName="thickLine" presStyleLbl="alignNode1" presStyleIdx="0" presStyleCnt="3"/>
      <dgm:spPr/>
    </dgm:pt>
    <dgm:pt modelId="{7FF18BFE-572C-4C22-AB27-EFF37EFA8ED6}" type="pres">
      <dgm:prSet presAssocID="{A3C4A407-4A47-460E-A1D9-6075A3E70172}" presName="horz1" presStyleCnt="0"/>
      <dgm:spPr/>
    </dgm:pt>
    <dgm:pt modelId="{557B6F59-A133-4E96-A57A-55F6D840962D}" type="pres">
      <dgm:prSet presAssocID="{A3C4A407-4A47-460E-A1D9-6075A3E70172}" presName="tx1" presStyleLbl="revTx" presStyleIdx="0" presStyleCnt="3" custScaleX="99809" custScaleY="92080"/>
      <dgm:spPr/>
    </dgm:pt>
    <dgm:pt modelId="{A373DEDD-D69C-4356-B9FD-2DD6B5D6E696}" type="pres">
      <dgm:prSet presAssocID="{A3C4A407-4A47-460E-A1D9-6075A3E70172}" presName="vert1" presStyleCnt="0"/>
      <dgm:spPr/>
    </dgm:pt>
    <dgm:pt modelId="{542AED80-D3AF-44B8-90DD-1C60C245B5B6}" type="pres">
      <dgm:prSet presAssocID="{244945B3-C849-437A-A50A-F1C650D10260}" presName="thickLine" presStyleLbl="alignNode1" presStyleIdx="1" presStyleCnt="3"/>
      <dgm:spPr/>
    </dgm:pt>
    <dgm:pt modelId="{11CAEDA1-3B74-402A-ABB8-5A26144D9773}" type="pres">
      <dgm:prSet presAssocID="{244945B3-C849-437A-A50A-F1C650D10260}" presName="horz1" presStyleCnt="0"/>
      <dgm:spPr/>
    </dgm:pt>
    <dgm:pt modelId="{B99E6F35-2101-4E18-A64E-267D98D4FFDC}" type="pres">
      <dgm:prSet presAssocID="{244945B3-C849-437A-A50A-F1C650D10260}" presName="tx1" presStyleLbl="revTx" presStyleIdx="1" presStyleCnt="3" custScaleY="76497"/>
      <dgm:spPr/>
    </dgm:pt>
    <dgm:pt modelId="{EF39A8F7-5410-419D-9E83-8D161BA86432}" type="pres">
      <dgm:prSet presAssocID="{244945B3-C849-437A-A50A-F1C650D10260}" presName="vert1" presStyleCnt="0"/>
      <dgm:spPr/>
    </dgm:pt>
    <dgm:pt modelId="{86E5ED4A-C0BA-43F1-9726-0932141115FD}" type="pres">
      <dgm:prSet presAssocID="{9FFE09EE-A94D-4F90-BF2D-6515B12B73B7}" presName="thickLine" presStyleLbl="alignNode1" presStyleIdx="2" presStyleCnt="3"/>
      <dgm:spPr/>
    </dgm:pt>
    <dgm:pt modelId="{68D4BE7F-32F7-46B0-9052-260CAA1ADF8B}" type="pres">
      <dgm:prSet presAssocID="{9FFE09EE-A94D-4F90-BF2D-6515B12B73B7}" presName="horz1" presStyleCnt="0"/>
      <dgm:spPr/>
    </dgm:pt>
    <dgm:pt modelId="{06DDF508-616E-4091-AE1B-C8A35AD55DF5}" type="pres">
      <dgm:prSet presAssocID="{9FFE09EE-A94D-4F90-BF2D-6515B12B73B7}" presName="tx1" presStyleLbl="revTx" presStyleIdx="2" presStyleCnt="3"/>
      <dgm:spPr/>
    </dgm:pt>
    <dgm:pt modelId="{606A8B50-1F71-4D38-BEC4-3C874DC61D69}" type="pres">
      <dgm:prSet presAssocID="{9FFE09EE-A94D-4F90-BF2D-6515B12B73B7}" presName="vert1" presStyleCnt="0"/>
      <dgm:spPr/>
    </dgm:pt>
  </dgm:ptLst>
  <dgm:cxnLst>
    <dgm:cxn modelId="{BB6F3B5F-153D-412F-A7FD-9AD628C046F9}" srcId="{2B9D74F4-42B7-47A0-9E5D-B8599DC57E2F}" destId="{A3C4A407-4A47-460E-A1D9-6075A3E70172}" srcOrd="0" destOrd="0" parTransId="{6080E9BC-430F-4A18-8973-FAC2FD4BFC8D}" sibTransId="{23211FFF-085F-4728-BF5E-008D019B2502}"/>
    <dgm:cxn modelId="{4631106C-BF3D-499A-AC0B-E6B825F7C3CC}" type="presOf" srcId="{A3C4A407-4A47-460E-A1D9-6075A3E70172}" destId="{557B6F59-A133-4E96-A57A-55F6D840962D}" srcOrd="0" destOrd="0" presId="urn:microsoft.com/office/officeart/2008/layout/LinedList"/>
    <dgm:cxn modelId="{1463B34E-AEF3-4225-AD29-75B08BA28E3C}" type="presOf" srcId="{2B9D74F4-42B7-47A0-9E5D-B8599DC57E2F}" destId="{136F7728-1AAB-450B-B9DC-B7F5D9D3CB2C}" srcOrd="0" destOrd="0" presId="urn:microsoft.com/office/officeart/2008/layout/LinedList"/>
    <dgm:cxn modelId="{CA4FC38A-1784-4DF5-89EC-AE4E6B3E8F6F}" srcId="{2B9D74F4-42B7-47A0-9E5D-B8599DC57E2F}" destId="{9FFE09EE-A94D-4F90-BF2D-6515B12B73B7}" srcOrd="2" destOrd="0" parTransId="{401C668C-731D-4432-9287-A90CD3EDC53B}" sibTransId="{B28F656B-4CDB-40B9-9161-17378CCF4E24}"/>
    <dgm:cxn modelId="{B32AEAC6-44E1-4482-9607-C9717BEF0C5E}" type="presOf" srcId="{244945B3-C849-437A-A50A-F1C650D10260}" destId="{B99E6F35-2101-4E18-A64E-267D98D4FFDC}" srcOrd="0" destOrd="0" presId="urn:microsoft.com/office/officeart/2008/layout/LinedList"/>
    <dgm:cxn modelId="{46D1F5C7-8004-4174-9E22-E7C15D425590}" srcId="{2B9D74F4-42B7-47A0-9E5D-B8599DC57E2F}" destId="{244945B3-C849-437A-A50A-F1C650D10260}" srcOrd="1" destOrd="0" parTransId="{6F089EF5-F337-403F-8419-76F520B6550A}" sibTransId="{39E391DE-E0A3-4099-8079-B478A18470AA}"/>
    <dgm:cxn modelId="{AD1B8EE7-9376-4D86-B06D-DDC05853858C}" type="presOf" srcId="{9FFE09EE-A94D-4F90-BF2D-6515B12B73B7}" destId="{06DDF508-616E-4091-AE1B-C8A35AD55DF5}" srcOrd="0" destOrd="0" presId="urn:microsoft.com/office/officeart/2008/layout/LinedList"/>
    <dgm:cxn modelId="{99B6C91E-D4C4-4885-9D61-1F5A6851A222}" type="presParOf" srcId="{136F7728-1AAB-450B-B9DC-B7F5D9D3CB2C}" destId="{01035834-44AC-46D4-9399-FFB050C36FCA}" srcOrd="0" destOrd="0" presId="urn:microsoft.com/office/officeart/2008/layout/LinedList"/>
    <dgm:cxn modelId="{E540F926-DB84-4080-B9E5-ACC34D02282D}" type="presParOf" srcId="{136F7728-1AAB-450B-B9DC-B7F5D9D3CB2C}" destId="{7FF18BFE-572C-4C22-AB27-EFF37EFA8ED6}" srcOrd="1" destOrd="0" presId="urn:microsoft.com/office/officeart/2008/layout/LinedList"/>
    <dgm:cxn modelId="{A4D9D873-67A8-46CF-8131-E4FB28407C37}" type="presParOf" srcId="{7FF18BFE-572C-4C22-AB27-EFF37EFA8ED6}" destId="{557B6F59-A133-4E96-A57A-55F6D840962D}" srcOrd="0" destOrd="0" presId="urn:microsoft.com/office/officeart/2008/layout/LinedList"/>
    <dgm:cxn modelId="{EDF4A295-1DB5-4B71-B93E-52CD1ACBD9DF}" type="presParOf" srcId="{7FF18BFE-572C-4C22-AB27-EFF37EFA8ED6}" destId="{A373DEDD-D69C-4356-B9FD-2DD6B5D6E696}" srcOrd="1" destOrd="0" presId="urn:microsoft.com/office/officeart/2008/layout/LinedList"/>
    <dgm:cxn modelId="{69DE27BE-F5E1-48E9-8718-983BC1439338}" type="presParOf" srcId="{136F7728-1AAB-450B-B9DC-B7F5D9D3CB2C}" destId="{542AED80-D3AF-44B8-90DD-1C60C245B5B6}" srcOrd="2" destOrd="0" presId="urn:microsoft.com/office/officeart/2008/layout/LinedList"/>
    <dgm:cxn modelId="{9F16710E-28EE-4235-8A14-F82D6F7912BB}" type="presParOf" srcId="{136F7728-1AAB-450B-B9DC-B7F5D9D3CB2C}" destId="{11CAEDA1-3B74-402A-ABB8-5A26144D9773}" srcOrd="3" destOrd="0" presId="urn:microsoft.com/office/officeart/2008/layout/LinedList"/>
    <dgm:cxn modelId="{A8020419-7FDC-49E2-964C-557F37D33BCC}" type="presParOf" srcId="{11CAEDA1-3B74-402A-ABB8-5A26144D9773}" destId="{B99E6F35-2101-4E18-A64E-267D98D4FFDC}" srcOrd="0" destOrd="0" presId="urn:microsoft.com/office/officeart/2008/layout/LinedList"/>
    <dgm:cxn modelId="{E9F0AF3C-023F-4822-BF42-16A31A5475C4}" type="presParOf" srcId="{11CAEDA1-3B74-402A-ABB8-5A26144D9773}" destId="{EF39A8F7-5410-419D-9E83-8D161BA86432}" srcOrd="1" destOrd="0" presId="urn:microsoft.com/office/officeart/2008/layout/LinedList"/>
    <dgm:cxn modelId="{8594D4D1-A41C-4BF3-8CD5-99FEB0B646F7}" type="presParOf" srcId="{136F7728-1AAB-450B-B9DC-B7F5D9D3CB2C}" destId="{86E5ED4A-C0BA-43F1-9726-0932141115FD}" srcOrd="4" destOrd="0" presId="urn:microsoft.com/office/officeart/2008/layout/LinedList"/>
    <dgm:cxn modelId="{0080BC63-2EB7-47FA-AFDF-BDC75AF0FADB}" type="presParOf" srcId="{136F7728-1AAB-450B-B9DC-B7F5D9D3CB2C}" destId="{68D4BE7F-32F7-46B0-9052-260CAA1ADF8B}" srcOrd="5" destOrd="0" presId="urn:microsoft.com/office/officeart/2008/layout/LinedList"/>
    <dgm:cxn modelId="{27D6B0A3-2E1B-41F2-BE4A-E5FF7D42E22E}" type="presParOf" srcId="{68D4BE7F-32F7-46B0-9052-260CAA1ADF8B}" destId="{06DDF508-616E-4091-AE1B-C8A35AD55DF5}" srcOrd="0" destOrd="0" presId="urn:microsoft.com/office/officeart/2008/layout/LinedList"/>
    <dgm:cxn modelId="{7CAF7437-79EB-40A5-B495-072456588711}" type="presParOf" srcId="{68D4BE7F-32F7-46B0-9052-260CAA1ADF8B}" destId="{606A8B50-1F71-4D38-BEC4-3C874DC61D6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9D74F4-42B7-47A0-9E5D-B8599DC57E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C4A407-4A47-460E-A1D9-6075A3E70172}">
      <dgm:prSet custT="1"/>
      <dgm:spPr/>
      <dgm:t>
        <a:bodyPr/>
        <a:lstStyle/>
        <a:p>
          <a:r>
            <a:rPr lang="en-US" sz="1400" b="0" dirty="0">
              <a:latin typeface="Arial" panose="020B0604020202020204" pitchFamily="34" charset="0"/>
              <a:cs typeface="Arial" panose="020B0604020202020204" pitchFamily="34" charset="0"/>
            </a:rPr>
            <a:t>Auto-configuring system requiring no programming for valves</a:t>
          </a:r>
        </a:p>
      </dgm:t>
    </dgm:pt>
    <dgm:pt modelId="{6080E9BC-430F-4A18-8973-FAC2FD4BFC8D}" type="parTrans" cxnId="{BB6F3B5F-153D-412F-A7FD-9AD628C046F9}">
      <dgm:prSet/>
      <dgm:spPr/>
      <dgm:t>
        <a:bodyPr/>
        <a:lstStyle/>
        <a:p>
          <a:endParaRPr lang="en-US"/>
        </a:p>
      </dgm:t>
    </dgm:pt>
    <dgm:pt modelId="{23211FFF-085F-4728-BF5E-008D019B2502}" type="sibTrans" cxnId="{BB6F3B5F-153D-412F-A7FD-9AD628C046F9}">
      <dgm:prSet/>
      <dgm:spPr/>
      <dgm:t>
        <a:bodyPr/>
        <a:lstStyle/>
        <a:p>
          <a:endParaRPr lang="en-US"/>
        </a:p>
      </dgm:t>
    </dgm:pt>
    <dgm:pt modelId="{244945B3-C849-437A-A50A-F1C650D10260}">
      <dgm:prSet custT="1"/>
      <dgm:spPr/>
      <dgm:t>
        <a:bodyPr/>
        <a:lstStyle/>
        <a:p>
          <a:r>
            <a:rPr lang="en-US" sz="1400" b="0" dirty="0">
              <a:latin typeface="Arial" panose="020B0604020202020204" pitchFamily="34" charset="0"/>
              <a:cs typeface="Arial" panose="020B0604020202020204" pitchFamily="34" charset="0"/>
            </a:rPr>
            <a:t>Bipolar, fully hermetic electronic expansion valve, integrated with Sensori Control optimizes the control of refrigerant</a:t>
          </a:r>
        </a:p>
      </dgm:t>
    </dgm:pt>
    <dgm:pt modelId="{6F089EF5-F337-403F-8419-76F520B6550A}" type="parTrans" cxnId="{46D1F5C7-8004-4174-9E22-E7C15D425590}">
      <dgm:prSet/>
      <dgm:spPr/>
      <dgm:t>
        <a:bodyPr/>
        <a:lstStyle/>
        <a:p>
          <a:endParaRPr lang="en-US"/>
        </a:p>
      </dgm:t>
    </dgm:pt>
    <dgm:pt modelId="{39E391DE-E0A3-4099-8079-B478A18470AA}" type="sibTrans" cxnId="{46D1F5C7-8004-4174-9E22-E7C15D425590}">
      <dgm:prSet/>
      <dgm:spPr/>
      <dgm:t>
        <a:bodyPr/>
        <a:lstStyle/>
        <a:p>
          <a:endParaRPr lang="en-US"/>
        </a:p>
      </dgm:t>
    </dgm:pt>
    <dgm:pt modelId="{9FFE09EE-A94D-4F90-BF2D-6515B12B73B7}">
      <dgm:prSet custT="1"/>
      <dgm:spPr/>
      <dgm:t>
        <a:bodyPr/>
        <a:lstStyle/>
        <a:p>
          <a:r>
            <a:rPr lang="en-US" sz="1400" b="0" dirty="0">
              <a:latin typeface="Arial" panose="020B0604020202020204" pitchFamily="34" charset="0"/>
              <a:cs typeface="Arial" panose="020B0604020202020204" pitchFamily="34" charset="0"/>
            </a:rPr>
            <a:t>No solenoid valves</a:t>
          </a:r>
        </a:p>
      </dgm:t>
    </dgm:pt>
    <dgm:pt modelId="{401C668C-731D-4432-9287-A90CD3EDC53B}" type="parTrans" cxnId="{CA4FC38A-1784-4DF5-89EC-AE4E6B3E8F6F}">
      <dgm:prSet/>
      <dgm:spPr/>
      <dgm:t>
        <a:bodyPr/>
        <a:lstStyle/>
        <a:p>
          <a:endParaRPr lang="en-US"/>
        </a:p>
      </dgm:t>
    </dgm:pt>
    <dgm:pt modelId="{B28F656B-4CDB-40B9-9161-17378CCF4E24}" type="sibTrans" cxnId="{CA4FC38A-1784-4DF5-89EC-AE4E6B3E8F6F}">
      <dgm:prSet/>
      <dgm:spPr/>
      <dgm:t>
        <a:bodyPr/>
        <a:lstStyle/>
        <a:p>
          <a:endParaRPr lang="en-US"/>
        </a:p>
      </dgm:t>
    </dgm:pt>
    <dgm:pt modelId="{136F7728-1AAB-450B-B9DC-B7F5D9D3CB2C}" type="pres">
      <dgm:prSet presAssocID="{2B9D74F4-42B7-47A0-9E5D-B8599DC57E2F}" presName="vert0" presStyleCnt="0">
        <dgm:presLayoutVars>
          <dgm:dir/>
          <dgm:animOne val="branch"/>
          <dgm:animLvl val="lvl"/>
        </dgm:presLayoutVars>
      </dgm:prSet>
      <dgm:spPr/>
    </dgm:pt>
    <dgm:pt modelId="{01035834-44AC-46D4-9399-FFB050C36FCA}" type="pres">
      <dgm:prSet presAssocID="{A3C4A407-4A47-460E-A1D9-6075A3E70172}" presName="thickLine" presStyleLbl="alignNode1" presStyleIdx="0" presStyleCnt="3"/>
      <dgm:spPr/>
    </dgm:pt>
    <dgm:pt modelId="{7FF18BFE-572C-4C22-AB27-EFF37EFA8ED6}" type="pres">
      <dgm:prSet presAssocID="{A3C4A407-4A47-460E-A1D9-6075A3E70172}" presName="horz1" presStyleCnt="0"/>
      <dgm:spPr/>
    </dgm:pt>
    <dgm:pt modelId="{557B6F59-A133-4E96-A57A-55F6D840962D}" type="pres">
      <dgm:prSet presAssocID="{A3C4A407-4A47-460E-A1D9-6075A3E70172}" presName="tx1" presStyleLbl="revTx" presStyleIdx="0" presStyleCnt="3" custScaleX="99809" custScaleY="37863"/>
      <dgm:spPr/>
    </dgm:pt>
    <dgm:pt modelId="{A373DEDD-D69C-4356-B9FD-2DD6B5D6E696}" type="pres">
      <dgm:prSet presAssocID="{A3C4A407-4A47-460E-A1D9-6075A3E70172}" presName="vert1" presStyleCnt="0"/>
      <dgm:spPr/>
    </dgm:pt>
    <dgm:pt modelId="{542AED80-D3AF-44B8-90DD-1C60C245B5B6}" type="pres">
      <dgm:prSet presAssocID="{244945B3-C849-437A-A50A-F1C650D10260}" presName="thickLine" presStyleLbl="alignNode1" presStyleIdx="1" presStyleCnt="3"/>
      <dgm:spPr/>
    </dgm:pt>
    <dgm:pt modelId="{11CAEDA1-3B74-402A-ABB8-5A26144D9773}" type="pres">
      <dgm:prSet presAssocID="{244945B3-C849-437A-A50A-F1C650D10260}" presName="horz1" presStyleCnt="0"/>
      <dgm:spPr/>
    </dgm:pt>
    <dgm:pt modelId="{B99E6F35-2101-4E18-A64E-267D98D4FFDC}" type="pres">
      <dgm:prSet presAssocID="{244945B3-C849-437A-A50A-F1C650D10260}" presName="tx1" presStyleLbl="revTx" presStyleIdx="1" presStyleCnt="3" custScaleY="53955"/>
      <dgm:spPr/>
    </dgm:pt>
    <dgm:pt modelId="{EF39A8F7-5410-419D-9E83-8D161BA86432}" type="pres">
      <dgm:prSet presAssocID="{244945B3-C849-437A-A50A-F1C650D10260}" presName="vert1" presStyleCnt="0"/>
      <dgm:spPr/>
    </dgm:pt>
    <dgm:pt modelId="{86E5ED4A-C0BA-43F1-9726-0932141115FD}" type="pres">
      <dgm:prSet presAssocID="{9FFE09EE-A94D-4F90-BF2D-6515B12B73B7}" presName="thickLine" presStyleLbl="alignNode1" presStyleIdx="2" presStyleCnt="3"/>
      <dgm:spPr/>
    </dgm:pt>
    <dgm:pt modelId="{68D4BE7F-32F7-46B0-9052-260CAA1ADF8B}" type="pres">
      <dgm:prSet presAssocID="{9FFE09EE-A94D-4F90-BF2D-6515B12B73B7}" presName="horz1" presStyleCnt="0"/>
      <dgm:spPr/>
    </dgm:pt>
    <dgm:pt modelId="{06DDF508-616E-4091-AE1B-C8A35AD55DF5}" type="pres">
      <dgm:prSet presAssocID="{9FFE09EE-A94D-4F90-BF2D-6515B12B73B7}" presName="tx1" presStyleLbl="revTx" presStyleIdx="2" presStyleCnt="3" custScaleY="60479"/>
      <dgm:spPr/>
    </dgm:pt>
    <dgm:pt modelId="{606A8B50-1F71-4D38-BEC4-3C874DC61D69}" type="pres">
      <dgm:prSet presAssocID="{9FFE09EE-A94D-4F90-BF2D-6515B12B73B7}" presName="vert1" presStyleCnt="0"/>
      <dgm:spPr/>
    </dgm:pt>
  </dgm:ptLst>
  <dgm:cxnLst>
    <dgm:cxn modelId="{BB6F3B5F-153D-412F-A7FD-9AD628C046F9}" srcId="{2B9D74F4-42B7-47A0-9E5D-B8599DC57E2F}" destId="{A3C4A407-4A47-460E-A1D9-6075A3E70172}" srcOrd="0" destOrd="0" parTransId="{6080E9BC-430F-4A18-8973-FAC2FD4BFC8D}" sibTransId="{23211FFF-085F-4728-BF5E-008D019B2502}"/>
    <dgm:cxn modelId="{4631106C-BF3D-499A-AC0B-E6B825F7C3CC}" type="presOf" srcId="{A3C4A407-4A47-460E-A1D9-6075A3E70172}" destId="{557B6F59-A133-4E96-A57A-55F6D840962D}" srcOrd="0" destOrd="0" presId="urn:microsoft.com/office/officeart/2008/layout/LinedList"/>
    <dgm:cxn modelId="{1463B34E-AEF3-4225-AD29-75B08BA28E3C}" type="presOf" srcId="{2B9D74F4-42B7-47A0-9E5D-B8599DC57E2F}" destId="{136F7728-1AAB-450B-B9DC-B7F5D9D3CB2C}" srcOrd="0" destOrd="0" presId="urn:microsoft.com/office/officeart/2008/layout/LinedList"/>
    <dgm:cxn modelId="{CA4FC38A-1784-4DF5-89EC-AE4E6B3E8F6F}" srcId="{2B9D74F4-42B7-47A0-9E5D-B8599DC57E2F}" destId="{9FFE09EE-A94D-4F90-BF2D-6515B12B73B7}" srcOrd="2" destOrd="0" parTransId="{401C668C-731D-4432-9287-A90CD3EDC53B}" sibTransId="{B28F656B-4CDB-40B9-9161-17378CCF4E24}"/>
    <dgm:cxn modelId="{B32AEAC6-44E1-4482-9607-C9717BEF0C5E}" type="presOf" srcId="{244945B3-C849-437A-A50A-F1C650D10260}" destId="{B99E6F35-2101-4E18-A64E-267D98D4FFDC}" srcOrd="0" destOrd="0" presId="urn:microsoft.com/office/officeart/2008/layout/LinedList"/>
    <dgm:cxn modelId="{46D1F5C7-8004-4174-9E22-E7C15D425590}" srcId="{2B9D74F4-42B7-47A0-9E5D-B8599DC57E2F}" destId="{244945B3-C849-437A-A50A-F1C650D10260}" srcOrd="1" destOrd="0" parTransId="{6F089EF5-F337-403F-8419-76F520B6550A}" sibTransId="{39E391DE-E0A3-4099-8079-B478A18470AA}"/>
    <dgm:cxn modelId="{AD1B8EE7-9376-4D86-B06D-DDC05853858C}" type="presOf" srcId="{9FFE09EE-A94D-4F90-BF2D-6515B12B73B7}" destId="{06DDF508-616E-4091-AE1B-C8A35AD55DF5}" srcOrd="0" destOrd="0" presId="urn:microsoft.com/office/officeart/2008/layout/LinedList"/>
    <dgm:cxn modelId="{99B6C91E-D4C4-4885-9D61-1F5A6851A222}" type="presParOf" srcId="{136F7728-1AAB-450B-B9DC-B7F5D9D3CB2C}" destId="{01035834-44AC-46D4-9399-FFB050C36FCA}" srcOrd="0" destOrd="0" presId="urn:microsoft.com/office/officeart/2008/layout/LinedList"/>
    <dgm:cxn modelId="{E540F926-DB84-4080-B9E5-ACC34D02282D}" type="presParOf" srcId="{136F7728-1AAB-450B-B9DC-B7F5D9D3CB2C}" destId="{7FF18BFE-572C-4C22-AB27-EFF37EFA8ED6}" srcOrd="1" destOrd="0" presId="urn:microsoft.com/office/officeart/2008/layout/LinedList"/>
    <dgm:cxn modelId="{A4D9D873-67A8-46CF-8131-E4FB28407C37}" type="presParOf" srcId="{7FF18BFE-572C-4C22-AB27-EFF37EFA8ED6}" destId="{557B6F59-A133-4E96-A57A-55F6D840962D}" srcOrd="0" destOrd="0" presId="urn:microsoft.com/office/officeart/2008/layout/LinedList"/>
    <dgm:cxn modelId="{EDF4A295-1DB5-4B71-B93E-52CD1ACBD9DF}" type="presParOf" srcId="{7FF18BFE-572C-4C22-AB27-EFF37EFA8ED6}" destId="{A373DEDD-D69C-4356-B9FD-2DD6B5D6E696}" srcOrd="1" destOrd="0" presId="urn:microsoft.com/office/officeart/2008/layout/LinedList"/>
    <dgm:cxn modelId="{69DE27BE-F5E1-48E9-8718-983BC1439338}" type="presParOf" srcId="{136F7728-1AAB-450B-B9DC-B7F5D9D3CB2C}" destId="{542AED80-D3AF-44B8-90DD-1C60C245B5B6}" srcOrd="2" destOrd="0" presId="urn:microsoft.com/office/officeart/2008/layout/LinedList"/>
    <dgm:cxn modelId="{9F16710E-28EE-4235-8A14-F82D6F7912BB}" type="presParOf" srcId="{136F7728-1AAB-450B-B9DC-B7F5D9D3CB2C}" destId="{11CAEDA1-3B74-402A-ABB8-5A26144D9773}" srcOrd="3" destOrd="0" presId="urn:microsoft.com/office/officeart/2008/layout/LinedList"/>
    <dgm:cxn modelId="{A8020419-7FDC-49E2-964C-557F37D33BCC}" type="presParOf" srcId="{11CAEDA1-3B74-402A-ABB8-5A26144D9773}" destId="{B99E6F35-2101-4E18-A64E-267D98D4FFDC}" srcOrd="0" destOrd="0" presId="urn:microsoft.com/office/officeart/2008/layout/LinedList"/>
    <dgm:cxn modelId="{E9F0AF3C-023F-4822-BF42-16A31A5475C4}" type="presParOf" srcId="{11CAEDA1-3B74-402A-ABB8-5A26144D9773}" destId="{EF39A8F7-5410-419D-9E83-8D161BA86432}" srcOrd="1" destOrd="0" presId="urn:microsoft.com/office/officeart/2008/layout/LinedList"/>
    <dgm:cxn modelId="{8594D4D1-A41C-4BF3-8CD5-99FEB0B646F7}" type="presParOf" srcId="{136F7728-1AAB-450B-B9DC-B7F5D9D3CB2C}" destId="{86E5ED4A-C0BA-43F1-9726-0932141115FD}" srcOrd="4" destOrd="0" presId="urn:microsoft.com/office/officeart/2008/layout/LinedList"/>
    <dgm:cxn modelId="{0080BC63-2EB7-47FA-AFDF-BDC75AF0FADB}" type="presParOf" srcId="{136F7728-1AAB-450B-B9DC-B7F5D9D3CB2C}" destId="{68D4BE7F-32F7-46B0-9052-260CAA1ADF8B}" srcOrd="5" destOrd="0" presId="urn:microsoft.com/office/officeart/2008/layout/LinedList"/>
    <dgm:cxn modelId="{27D6B0A3-2E1B-41F2-BE4A-E5FF7D42E22E}" type="presParOf" srcId="{68D4BE7F-32F7-46B0-9052-260CAA1ADF8B}" destId="{06DDF508-616E-4091-AE1B-C8A35AD55DF5}" srcOrd="0" destOrd="0" presId="urn:microsoft.com/office/officeart/2008/layout/LinedList"/>
    <dgm:cxn modelId="{7CAF7437-79EB-40A5-B495-072456588711}" type="presParOf" srcId="{68D4BE7F-32F7-46B0-9052-260CAA1ADF8B}" destId="{606A8B50-1F71-4D38-BEC4-3C874DC61D69}"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D74F4-42B7-47A0-9E5D-B8599DC57E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C4A407-4A47-460E-A1D9-6075A3E70172}">
      <dgm:prSet custT="1"/>
      <dgm:spPr/>
      <dgm:t>
        <a:bodyPr/>
        <a:lstStyle/>
        <a:p>
          <a:r>
            <a:rPr lang="en-US" sz="1400" dirty="0">
              <a:latin typeface="Arial" panose="020B0604020202020204" pitchFamily="34" charset="0"/>
              <a:cs typeface="Arial" panose="020B0604020202020204" pitchFamily="34" charset="0"/>
            </a:rPr>
            <a:t>Floating head pressure takes advantage of  lower ambient temperatures</a:t>
          </a:r>
        </a:p>
      </dgm:t>
    </dgm:pt>
    <dgm:pt modelId="{6080E9BC-430F-4A18-8973-FAC2FD4BFC8D}" type="parTrans" cxnId="{BB6F3B5F-153D-412F-A7FD-9AD628C046F9}">
      <dgm:prSet/>
      <dgm:spPr/>
      <dgm:t>
        <a:bodyPr/>
        <a:lstStyle/>
        <a:p>
          <a:endParaRPr lang="en-US"/>
        </a:p>
      </dgm:t>
    </dgm:pt>
    <dgm:pt modelId="{23211FFF-085F-4728-BF5E-008D019B2502}" type="sibTrans" cxnId="{BB6F3B5F-153D-412F-A7FD-9AD628C046F9}">
      <dgm:prSet/>
      <dgm:spPr/>
      <dgm:t>
        <a:bodyPr/>
        <a:lstStyle/>
        <a:p>
          <a:endParaRPr lang="en-US"/>
        </a:p>
      </dgm:t>
    </dgm:pt>
    <dgm:pt modelId="{244945B3-C849-437A-A50A-F1C650D10260}">
      <dgm:prSet custT="1"/>
      <dgm:spPr/>
      <dgm:t>
        <a:bodyPr/>
        <a:lstStyle/>
        <a:p>
          <a:r>
            <a:rPr lang="en-US" sz="1400" dirty="0">
              <a:latin typeface="Arial" panose="020B0604020202020204" pitchFamily="34" charset="0"/>
              <a:cs typeface="Arial" panose="020B0604020202020204" pitchFamily="34" charset="0"/>
            </a:rPr>
            <a:t>Stable system pressures, increased overall refrigeration effect and smooth operation</a:t>
          </a:r>
        </a:p>
      </dgm:t>
    </dgm:pt>
    <dgm:pt modelId="{6F089EF5-F337-403F-8419-76F520B6550A}" type="parTrans" cxnId="{46D1F5C7-8004-4174-9E22-E7C15D425590}">
      <dgm:prSet/>
      <dgm:spPr/>
      <dgm:t>
        <a:bodyPr/>
        <a:lstStyle/>
        <a:p>
          <a:endParaRPr lang="en-US"/>
        </a:p>
      </dgm:t>
    </dgm:pt>
    <dgm:pt modelId="{39E391DE-E0A3-4099-8079-B478A18470AA}" type="sibTrans" cxnId="{46D1F5C7-8004-4174-9E22-E7C15D425590}">
      <dgm:prSet/>
      <dgm:spPr/>
      <dgm:t>
        <a:bodyPr/>
        <a:lstStyle/>
        <a:p>
          <a:endParaRPr lang="en-US"/>
        </a:p>
      </dgm:t>
    </dgm:pt>
    <dgm:pt modelId="{136F7728-1AAB-450B-B9DC-B7F5D9D3CB2C}" type="pres">
      <dgm:prSet presAssocID="{2B9D74F4-42B7-47A0-9E5D-B8599DC57E2F}" presName="vert0" presStyleCnt="0">
        <dgm:presLayoutVars>
          <dgm:dir/>
          <dgm:animOne val="branch"/>
          <dgm:animLvl val="lvl"/>
        </dgm:presLayoutVars>
      </dgm:prSet>
      <dgm:spPr/>
    </dgm:pt>
    <dgm:pt modelId="{01035834-44AC-46D4-9399-FFB050C36FCA}" type="pres">
      <dgm:prSet presAssocID="{A3C4A407-4A47-460E-A1D9-6075A3E70172}" presName="thickLine" presStyleLbl="alignNode1" presStyleIdx="0" presStyleCnt="2"/>
      <dgm:spPr/>
    </dgm:pt>
    <dgm:pt modelId="{7FF18BFE-572C-4C22-AB27-EFF37EFA8ED6}" type="pres">
      <dgm:prSet presAssocID="{A3C4A407-4A47-460E-A1D9-6075A3E70172}" presName="horz1" presStyleCnt="0"/>
      <dgm:spPr/>
    </dgm:pt>
    <dgm:pt modelId="{557B6F59-A133-4E96-A57A-55F6D840962D}" type="pres">
      <dgm:prSet presAssocID="{A3C4A407-4A47-460E-A1D9-6075A3E70172}" presName="tx1" presStyleLbl="revTx" presStyleIdx="0" presStyleCnt="2" custScaleX="99809" custScaleY="26005"/>
      <dgm:spPr/>
    </dgm:pt>
    <dgm:pt modelId="{A373DEDD-D69C-4356-B9FD-2DD6B5D6E696}" type="pres">
      <dgm:prSet presAssocID="{A3C4A407-4A47-460E-A1D9-6075A3E70172}" presName="vert1" presStyleCnt="0"/>
      <dgm:spPr/>
    </dgm:pt>
    <dgm:pt modelId="{542AED80-D3AF-44B8-90DD-1C60C245B5B6}" type="pres">
      <dgm:prSet presAssocID="{244945B3-C849-437A-A50A-F1C650D10260}" presName="thickLine" presStyleLbl="alignNode1" presStyleIdx="1" presStyleCnt="2"/>
      <dgm:spPr/>
    </dgm:pt>
    <dgm:pt modelId="{11CAEDA1-3B74-402A-ABB8-5A26144D9773}" type="pres">
      <dgm:prSet presAssocID="{244945B3-C849-437A-A50A-F1C650D10260}" presName="horz1" presStyleCnt="0"/>
      <dgm:spPr/>
    </dgm:pt>
    <dgm:pt modelId="{B99E6F35-2101-4E18-A64E-267D98D4FFDC}" type="pres">
      <dgm:prSet presAssocID="{244945B3-C849-437A-A50A-F1C650D10260}" presName="tx1" presStyleLbl="revTx" presStyleIdx="1" presStyleCnt="2" custScaleY="53955"/>
      <dgm:spPr/>
    </dgm:pt>
    <dgm:pt modelId="{EF39A8F7-5410-419D-9E83-8D161BA86432}" type="pres">
      <dgm:prSet presAssocID="{244945B3-C849-437A-A50A-F1C650D10260}" presName="vert1" presStyleCnt="0"/>
      <dgm:spPr/>
    </dgm:pt>
  </dgm:ptLst>
  <dgm:cxnLst>
    <dgm:cxn modelId="{BB6F3B5F-153D-412F-A7FD-9AD628C046F9}" srcId="{2B9D74F4-42B7-47A0-9E5D-B8599DC57E2F}" destId="{A3C4A407-4A47-460E-A1D9-6075A3E70172}" srcOrd="0" destOrd="0" parTransId="{6080E9BC-430F-4A18-8973-FAC2FD4BFC8D}" sibTransId="{23211FFF-085F-4728-BF5E-008D019B2502}"/>
    <dgm:cxn modelId="{4631106C-BF3D-499A-AC0B-E6B825F7C3CC}" type="presOf" srcId="{A3C4A407-4A47-460E-A1D9-6075A3E70172}" destId="{557B6F59-A133-4E96-A57A-55F6D840962D}" srcOrd="0" destOrd="0" presId="urn:microsoft.com/office/officeart/2008/layout/LinedList"/>
    <dgm:cxn modelId="{1463B34E-AEF3-4225-AD29-75B08BA28E3C}" type="presOf" srcId="{2B9D74F4-42B7-47A0-9E5D-B8599DC57E2F}" destId="{136F7728-1AAB-450B-B9DC-B7F5D9D3CB2C}" srcOrd="0" destOrd="0" presId="urn:microsoft.com/office/officeart/2008/layout/LinedList"/>
    <dgm:cxn modelId="{B32AEAC6-44E1-4482-9607-C9717BEF0C5E}" type="presOf" srcId="{244945B3-C849-437A-A50A-F1C650D10260}" destId="{B99E6F35-2101-4E18-A64E-267D98D4FFDC}" srcOrd="0" destOrd="0" presId="urn:microsoft.com/office/officeart/2008/layout/LinedList"/>
    <dgm:cxn modelId="{46D1F5C7-8004-4174-9E22-E7C15D425590}" srcId="{2B9D74F4-42B7-47A0-9E5D-B8599DC57E2F}" destId="{244945B3-C849-437A-A50A-F1C650D10260}" srcOrd="1" destOrd="0" parTransId="{6F089EF5-F337-403F-8419-76F520B6550A}" sibTransId="{39E391DE-E0A3-4099-8079-B478A18470AA}"/>
    <dgm:cxn modelId="{99B6C91E-D4C4-4885-9D61-1F5A6851A222}" type="presParOf" srcId="{136F7728-1AAB-450B-B9DC-B7F5D9D3CB2C}" destId="{01035834-44AC-46D4-9399-FFB050C36FCA}" srcOrd="0" destOrd="0" presId="urn:microsoft.com/office/officeart/2008/layout/LinedList"/>
    <dgm:cxn modelId="{E540F926-DB84-4080-B9E5-ACC34D02282D}" type="presParOf" srcId="{136F7728-1AAB-450B-B9DC-B7F5D9D3CB2C}" destId="{7FF18BFE-572C-4C22-AB27-EFF37EFA8ED6}" srcOrd="1" destOrd="0" presId="urn:microsoft.com/office/officeart/2008/layout/LinedList"/>
    <dgm:cxn modelId="{A4D9D873-67A8-46CF-8131-E4FB28407C37}" type="presParOf" srcId="{7FF18BFE-572C-4C22-AB27-EFF37EFA8ED6}" destId="{557B6F59-A133-4E96-A57A-55F6D840962D}" srcOrd="0" destOrd="0" presId="urn:microsoft.com/office/officeart/2008/layout/LinedList"/>
    <dgm:cxn modelId="{EDF4A295-1DB5-4B71-B93E-52CD1ACBD9DF}" type="presParOf" srcId="{7FF18BFE-572C-4C22-AB27-EFF37EFA8ED6}" destId="{A373DEDD-D69C-4356-B9FD-2DD6B5D6E696}" srcOrd="1" destOrd="0" presId="urn:microsoft.com/office/officeart/2008/layout/LinedList"/>
    <dgm:cxn modelId="{69DE27BE-F5E1-48E9-8718-983BC1439338}" type="presParOf" srcId="{136F7728-1AAB-450B-B9DC-B7F5D9D3CB2C}" destId="{542AED80-D3AF-44B8-90DD-1C60C245B5B6}" srcOrd="2" destOrd="0" presId="urn:microsoft.com/office/officeart/2008/layout/LinedList"/>
    <dgm:cxn modelId="{9F16710E-28EE-4235-8A14-F82D6F7912BB}" type="presParOf" srcId="{136F7728-1AAB-450B-B9DC-B7F5D9D3CB2C}" destId="{11CAEDA1-3B74-402A-ABB8-5A26144D9773}" srcOrd="3" destOrd="0" presId="urn:microsoft.com/office/officeart/2008/layout/LinedList"/>
    <dgm:cxn modelId="{A8020419-7FDC-49E2-964C-557F37D33BCC}" type="presParOf" srcId="{11CAEDA1-3B74-402A-ABB8-5A26144D9773}" destId="{B99E6F35-2101-4E18-A64E-267D98D4FFDC}" srcOrd="0" destOrd="0" presId="urn:microsoft.com/office/officeart/2008/layout/LinedList"/>
    <dgm:cxn modelId="{E9F0AF3C-023F-4822-BF42-16A31A5475C4}" type="presParOf" srcId="{11CAEDA1-3B74-402A-ABB8-5A26144D9773}" destId="{EF39A8F7-5410-419D-9E83-8D161BA86432}" srcOrd="1" destOrd="0" presId="urn:microsoft.com/office/officeart/2008/layout/Lined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A8922-EA55-4390-B0D6-F93B64C427B7}">
      <dsp:nvSpPr>
        <dsp:cNvPr id="0" name=""/>
        <dsp:cNvSpPr/>
      </dsp:nvSpPr>
      <dsp:spPr>
        <a:xfrm>
          <a:off x="1795138" y="27041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4D4C87-D32F-4063-9DA9-E6703987E63F}">
      <dsp:nvSpPr>
        <dsp:cNvPr id="0" name=""/>
        <dsp:cNvSpPr/>
      </dsp:nvSpPr>
      <dsp:spPr>
        <a:xfrm>
          <a:off x="1300138" y="137822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baseline="0" dirty="0"/>
            <a:t>Reducing harmful emissions with a GWP of approximately 60% lower than HFCs</a:t>
          </a:r>
          <a:endParaRPr lang="en-US" sz="1400" kern="1200" dirty="0"/>
        </a:p>
      </dsp:txBody>
      <dsp:txXfrm>
        <a:off x="1300138" y="1378220"/>
        <a:ext cx="1800000" cy="877500"/>
      </dsp:txXfrm>
    </dsp:sp>
    <dsp:sp modelId="{EF728116-E77E-4AF3-8ECF-27D8C8619003}">
      <dsp:nvSpPr>
        <dsp:cNvPr id="0" name=""/>
        <dsp:cNvSpPr/>
      </dsp:nvSpPr>
      <dsp:spPr>
        <a:xfrm>
          <a:off x="3910138" y="27041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AD128-6864-4B44-84E0-FFB46B8FBA03}">
      <dsp:nvSpPr>
        <dsp:cNvPr id="0" name=""/>
        <dsp:cNvSpPr/>
      </dsp:nvSpPr>
      <dsp:spPr>
        <a:xfrm>
          <a:off x="3415138" y="137822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baseline="0" dirty="0"/>
            <a:t>Low-pressure, ultra-low GWP, zero ODP, HFO based refrigerant, R-513a and R-515b</a:t>
          </a:r>
          <a:endParaRPr lang="en-US" sz="1400" kern="1200" dirty="0"/>
        </a:p>
      </dsp:txBody>
      <dsp:txXfrm>
        <a:off x="3415138" y="1378220"/>
        <a:ext cx="1800000" cy="877500"/>
      </dsp:txXfrm>
    </dsp:sp>
    <dsp:sp modelId="{9958E935-7AED-483D-81BE-AF77491DCF1D}">
      <dsp:nvSpPr>
        <dsp:cNvPr id="0" name=""/>
        <dsp:cNvSpPr/>
      </dsp:nvSpPr>
      <dsp:spPr>
        <a:xfrm>
          <a:off x="6025138" y="27041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09787-651E-4A79-8F44-FBAE1D2698FC}">
      <dsp:nvSpPr>
        <dsp:cNvPr id="0" name=""/>
        <dsp:cNvSpPr/>
      </dsp:nvSpPr>
      <dsp:spPr>
        <a:xfrm>
          <a:off x="5530138" y="137822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baseline="0" dirty="0"/>
            <a:t>Dramatically reduced refrigerant charge </a:t>
          </a:r>
          <a:endParaRPr lang="en-US" sz="1400" kern="1200" dirty="0"/>
        </a:p>
      </dsp:txBody>
      <dsp:txXfrm>
        <a:off x="5530138" y="1378220"/>
        <a:ext cx="1800000" cy="87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35834-44AC-46D4-9399-FFB050C36FCA}">
      <dsp:nvSpPr>
        <dsp:cNvPr id="0" name=""/>
        <dsp:cNvSpPr/>
      </dsp:nvSpPr>
      <dsp:spPr>
        <a:xfrm>
          <a:off x="0" y="586"/>
          <a:ext cx="301855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B6F59-A133-4E96-A57A-55F6D840962D}">
      <dsp:nvSpPr>
        <dsp:cNvPr id="0" name=""/>
        <dsp:cNvSpPr/>
      </dsp:nvSpPr>
      <dsp:spPr>
        <a:xfrm>
          <a:off x="0" y="586"/>
          <a:ext cx="3012787" cy="5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Smooth start-up and shut-down processes</a:t>
          </a:r>
        </a:p>
      </dsp:txBody>
      <dsp:txXfrm>
        <a:off x="0" y="586"/>
        <a:ext cx="3012787" cy="569931"/>
      </dsp:txXfrm>
    </dsp:sp>
    <dsp:sp modelId="{542AED80-D3AF-44B8-90DD-1C60C245B5B6}">
      <dsp:nvSpPr>
        <dsp:cNvPr id="0" name=""/>
        <dsp:cNvSpPr/>
      </dsp:nvSpPr>
      <dsp:spPr>
        <a:xfrm>
          <a:off x="0" y="570517"/>
          <a:ext cx="3018553"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9E6F35-2101-4E18-A64E-267D98D4FFDC}">
      <dsp:nvSpPr>
        <dsp:cNvPr id="0" name=""/>
        <dsp:cNvSpPr/>
      </dsp:nvSpPr>
      <dsp:spPr>
        <a:xfrm>
          <a:off x="0" y="570517"/>
          <a:ext cx="3018553" cy="47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elimination of system hammering, and cycle vibration</a:t>
          </a:r>
        </a:p>
      </dsp:txBody>
      <dsp:txXfrm>
        <a:off x="0" y="570517"/>
        <a:ext cx="3018553" cy="473480"/>
      </dsp:txXfrm>
    </dsp:sp>
    <dsp:sp modelId="{86E5ED4A-C0BA-43F1-9726-0932141115FD}">
      <dsp:nvSpPr>
        <dsp:cNvPr id="0" name=""/>
        <dsp:cNvSpPr/>
      </dsp:nvSpPr>
      <dsp:spPr>
        <a:xfrm>
          <a:off x="0" y="1043998"/>
          <a:ext cx="3018553"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DF508-616E-4091-AE1B-C8A35AD55DF5}">
      <dsp:nvSpPr>
        <dsp:cNvPr id="0" name=""/>
        <dsp:cNvSpPr/>
      </dsp:nvSpPr>
      <dsp:spPr>
        <a:xfrm>
          <a:off x="0" y="1043998"/>
          <a:ext cx="3018553" cy="618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optimize the operation of compressors and condenser fans</a:t>
          </a:r>
        </a:p>
      </dsp:txBody>
      <dsp:txXfrm>
        <a:off x="0" y="1043998"/>
        <a:ext cx="3018553" cy="6189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35834-44AC-46D4-9399-FFB050C36FCA}">
      <dsp:nvSpPr>
        <dsp:cNvPr id="0" name=""/>
        <dsp:cNvSpPr/>
      </dsp:nvSpPr>
      <dsp:spPr>
        <a:xfrm>
          <a:off x="0" y="638"/>
          <a:ext cx="349110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B6F59-A133-4E96-A57A-55F6D840962D}">
      <dsp:nvSpPr>
        <dsp:cNvPr id="0" name=""/>
        <dsp:cNvSpPr/>
      </dsp:nvSpPr>
      <dsp:spPr>
        <a:xfrm>
          <a:off x="0" y="638"/>
          <a:ext cx="3484437" cy="576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Auto-configuring system requiring no programming for valves</a:t>
          </a:r>
        </a:p>
      </dsp:txBody>
      <dsp:txXfrm>
        <a:off x="0" y="638"/>
        <a:ext cx="3484437" cy="576048"/>
      </dsp:txXfrm>
    </dsp:sp>
    <dsp:sp modelId="{542AED80-D3AF-44B8-90DD-1C60C245B5B6}">
      <dsp:nvSpPr>
        <dsp:cNvPr id="0" name=""/>
        <dsp:cNvSpPr/>
      </dsp:nvSpPr>
      <dsp:spPr>
        <a:xfrm>
          <a:off x="0" y="576687"/>
          <a:ext cx="3491106"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9E6F35-2101-4E18-A64E-267D98D4FFDC}">
      <dsp:nvSpPr>
        <dsp:cNvPr id="0" name=""/>
        <dsp:cNvSpPr/>
      </dsp:nvSpPr>
      <dsp:spPr>
        <a:xfrm>
          <a:off x="0" y="576687"/>
          <a:ext cx="3491106" cy="820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Bipolar, fully hermetic electronic expansion valve, integrated with Sensori Control optimizes the control of refrigerant</a:t>
          </a:r>
        </a:p>
      </dsp:txBody>
      <dsp:txXfrm>
        <a:off x="0" y="576687"/>
        <a:ext cx="3491106" cy="820872"/>
      </dsp:txXfrm>
    </dsp:sp>
    <dsp:sp modelId="{86E5ED4A-C0BA-43F1-9726-0932141115FD}">
      <dsp:nvSpPr>
        <dsp:cNvPr id="0" name=""/>
        <dsp:cNvSpPr/>
      </dsp:nvSpPr>
      <dsp:spPr>
        <a:xfrm>
          <a:off x="0" y="1397559"/>
          <a:ext cx="349110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DF508-616E-4091-AE1B-C8A35AD55DF5}">
      <dsp:nvSpPr>
        <dsp:cNvPr id="0" name=""/>
        <dsp:cNvSpPr/>
      </dsp:nvSpPr>
      <dsp:spPr>
        <a:xfrm>
          <a:off x="0" y="1397559"/>
          <a:ext cx="3491106" cy="92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kern="1200" dirty="0">
              <a:latin typeface="Arial" panose="020B0604020202020204" pitchFamily="34" charset="0"/>
              <a:cs typeface="Arial" panose="020B0604020202020204" pitchFamily="34" charset="0"/>
            </a:rPr>
            <a:t>No solenoid valves</a:t>
          </a:r>
        </a:p>
      </dsp:txBody>
      <dsp:txXfrm>
        <a:off x="0" y="1397559"/>
        <a:ext cx="3491106" cy="920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35834-44AC-46D4-9399-FFB050C36FCA}">
      <dsp:nvSpPr>
        <dsp:cNvPr id="0" name=""/>
        <dsp:cNvSpPr/>
      </dsp:nvSpPr>
      <dsp:spPr>
        <a:xfrm>
          <a:off x="0" y="232296"/>
          <a:ext cx="349110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B6F59-A133-4E96-A57A-55F6D840962D}">
      <dsp:nvSpPr>
        <dsp:cNvPr id="0" name=""/>
        <dsp:cNvSpPr/>
      </dsp:nvSpPr>
      <dsp:spPr>
        <a:xfrm>
          <a:off x="0" y="232296"/>
          <a:ext cx="3484437" cy="60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Floating head pressure takes advantage of  lower ambient temperatures</a:t>
          </a:r>
        </a:p>
      </dsp:txBody>
      <dsp:txXfrm>
        <a:off x="0" y="232296"/>
        <a:ext cx="3484437" cy="602880"/>
      </dsp:txXfrm>
    </dsp:sp>
    <dsp:sp modelId="{542AED80-D3AF-44B8-90DD-1C60C245B5B6}">
      <dsp:nvSpPr>
        <dsp:cNvPr id="0" name=""/>
        <dsp:cNvSpPr/>
      </dsp:nvSpPr>
      <dsp:spPr>
        <a:xfrm>
          <a:off x="0" y="835177"/>
          <a:ext cx="349110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9E6F35-2101-4E18-A64E-267D98D4FFDC}">
      <dsp:nvSpPr>
        <dsp:cNvPr id="0" name=""/>
        <dsp:cNvSpPr/>
      </dsp:nvSpPr>
      <dsp:spPr>
        <a:xfrm>
          <a:off x="0" y="835177"/>
          <a:ext cx="3491106" cy="1250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Stable system pressures, increased overall refrigeration effect and smooth operation</a:t>
          </a:r>
        </a:p>
      </dsp:txBody>
      <dsp:txXfrm>
        <a:off x="0" y="835177"/>
        <a:ext cx="3491106" cy="125085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9675-3A1A-45AA-AE3F-2EA7F689D63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FEF573D-5E23-4F53-8562-05535603CE72}"/>
              </a:ext>
            </a:extLst>
          </p:cNvPr>
          <p:cNvSpPr>
            <a:spLocks noGrp="1"/>
          </p:cNvSpPr>
          <p:nvPr>
            <p:ph type="dt" sz="half" idx="10"/>
          </p:nvPr>
        </p:nvSpPr>
        <p:spPr/>
        <p:txBody>
          <a:bodyPr/>
          <a:lstStyle/>
          <a:p>
            <a:fld id="{F4D57BDD-E64A-4D27-8978-82FFCA18A12C}" type="datetimeFigureOut">
              <a:rPr lang="en-US" smtClean="0"/>
              <a:t>5/5/2022</a:t>
            </a:fld>
            <a:endParaRPr lang="en-US"/>
          </a:p>
        </p:txBody>
      </p:sp>
      <p:sp>
        <p:nvSpPr>
          <p:cNvPr id="4" name="Footer Placeholder 3">
            <a:extLst>
              <a:ext uri="{FF2B5EF4-FFF2-40B4-BE49-F238E27FC236}">
                <a16:creationId xmlns:a16="http://schemas.microsoft.com/office/drawing/2014/main" id="{AA7AD143-F1D6-465F-AA60-22B5AE78DA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CFECE8-9408-464C-887A-AAB28AEAC24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2423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D5E5-7B33-4761-A461-72A24CC1CD8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2B2C398-4249-4559-92E5-AF05B757BD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E471CFC-09E7-4688-A1B9-69593086D914}"/>
              </a:ext>
            </a:extLst>
          </p:cNvPr>
          <p:cNvSpPr>
            <a:spLocks noGrp="1"/>
          </p:cNvSpPr>
          <p:nvPr>
            <p:ph type="dt" sz="half" idx="10"/>
          </p:nvPr>
        </p:nvSpPr>
        <p:spPr/>
        <p:txBody>
          <a:bodyPr/>
          <a:lstStyle/>
          <a:p>
            <a:fld id="{F4D57BDD-E64A-4D27-8978-82FFCA18A12C}" type="datetimeFigureOut">
              <a:rPr lang="en-US" smtClean="0"/>
              <a:t>5/5/2022</a:t>
            </a:fld>
            <a:endParaRPr lang="en-US"/>
          </a:p>
        </p:txBody>
      </p:sp>
      <p:sp>
        <p:nvSpPr>
          <p:cNvPr id="5" name="Footer Placeholder 4">
            <a:extLst>
              <a:ext uri="{FF2B5EF4-FFF2-40B4-BE49-F238E27FC236}">
                <a16:creationId xmlns:a16="http://schemas.microsoft.com/office/drawing/2014/main" id="{1D981774-E607-4707-B0AD-2FE2D8BD1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773E4-98FE-4584-96C4-4835081DD0B4}"/>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95300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6EE86-B35F-46ED-A079-093BCAE07FDA}"/>
              </a:ext>
            </a:extLst>
          </p:cNvPr>
          <p:cNvSpPr>
            <a:spLocks noGrp="1"/>
          </p:cNvSpPr>
          <p:nvPr>
            <p:ph type="dt" sz="half" idx="10"/>
          </p:nvPr>
        </p:nvSpPr>
        <p:spPr/>
        <p:txBody>
          <a:bodyPr/>
          <a:lstStyle/>
          <a:p>
            <a:fld id="{F4D57BDD-E64A-4D27-8978-82FFCA18A12C}" type="datetimeFigureOut">
              <a:rPr lang="en-US" smtClean="0"/>
              <a:t>5/5/2022</a:t>
            </a:fld>
            <a:endParaRPr lang="en-US" dirty="0"/>
          </a:p>
        </p:txBody>
      </p:sp>
      <p:sp>
        <p:nvSpPr>
          <p:cNvPr id="3" name="Footer Placeholder 2">
            <a:extLst>
              <a:ext uri="{FF2B5EF4-FFF2-40B4-BE49-F238E27FC236}">
                <a16:creationId xmlns:a16="http://schemas.microsoft.com/office/drawing/2014/main" id="{4B5A7D9E-828F-4C6E-BC71-05C41F01E5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9C0DEF-C6BD-4E74-AD4B-0175ACDFA57A}"/>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004462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37B8-3EBC-43FA-96D8-04C9E3593E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954A393-CE27-45B2-8ACB-BFD0CEC84F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0933A6B-2C22-45D4-BF8E-0ED24F2F3FC0}"/>
              </a:ext>
            </a:extLst>
          </p:cNvPr>
          <p:cNvSpPr>
            <a:spLocks noGrp="1"/>
          </p:cNvSpPr>
          <p:nvPr>
            <p:ph type="dt" sz="half" idx="10"/>
          </p:nvPr>
        </p:nvSpPr>
        <p:spPr/>
        <p:txBody>
          <a:bodyPr/>
          <a:lstStyle/>
          <a:p>
            <a:fld id="{F4D57BDD-E64A-4D27-8978-82FFCA18A12C}" type="datetimeFigureOut">
              <a:rPr lang="en-US" smtClean="0"/>
              <a:t>5/5/2022</a:t>
            </a:fld>
            <a:endParaRPr lang="en-US" dirty="0"/>
          </a:p>
        </p:txBody>
      </p:sp>
      <p:sp>
        <p:nvSpPr>
          <p:cNvPr id="5" name="Footer Placeholder 4">
            <a:extLst>
              <a:ext uri="{FF2B5EF4-FFF2-40B4-BE49-F238E27FC236}">
                <a16:creationId xmlns:a16="http://schemas.microsoft.com/office/drawing/2014/main" id="{C5F4F6CA-BD53-4BED-9782-2E90FE135B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3C8473-FBD4-48D0-815E-3D80136D3C0A}"/>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878472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0E914A-F587-4D70-B86D-DEB291BCE9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EDE8817-F91E-48AC-9249-12F366FF3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DD9D9B-3756-495B-826A-5EF89F2D6D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57BDD-E64A-4D27-8978-82FFCA18A12C}" type="datetimeFigureOut">
              <a:rPr lang="en-US" smtClean="0"/>
              <a:pPr/>
              <a:t>5/5/2022</a:t>
            </a:fld>
            <a:endParaRPr lang="en-US" dirty="0"/>
          </a:p>
        </p:txBody>
      </p:sp>
      <p:sp>
        <p:nvSpPr>
          <p:cNvPr id="5" name="Footer Placeholder 4">
            <a:extLst>
              <a:ext uri="{FF2B5EF4-FFF2-40B4-BE49-F238E27FC236}">
                <a16:creationId xmlns:a16="http://schemas.microsoft.com/office/drawing/2014/main" id="{880BB4B4-D75B-40DA-9927-75C357E87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BC74885-854E-4E25-95E9-EF0A892948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790708559"/>
      </p:ext>
    </p:extLst>
  </p:cSld>
  <p:clrMap bg1="lt1" tx1="dk1" bg2="lt2" tx2="dk2" accent1="accent1" accent2="accent2" accent3="accent3" accent4="accent4" accent5="accent5" accent6="accent6" hlink="hlink" folHlink="folHlink"/>
  <p:sldLayoutIdLst>
    <p:sldLayoutId id="2147483756" r:id="rId1"/>
    <p:sldLayoutId id="2147483752" r:id="rId2"/>
    <p:sldLayoutId id="2147483757" r:id="rId3"/>
    <p:sldLayoutId id="2147483751" r:id="rId4"/>
  </p:sldLayoutIdLst>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hyperlink" Target="http://www.oxfordenergy.ca/" TargetMode="Externa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image" Target="../media/image18.png"/><Relationship Id="rId21" Type="http://schemas.openxmlformats.org/officeDocument/2006/relationships/image" Target="../media/image20.jpe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image" Target="../media/image17.emf"/><Relationship Id="rId16" Type="http://schemas.openxmlformats.org/officeDocument/2006/relationships/diagramLayout" Target="../diagrams/layout4.xml"/><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image" Target="../media/image19.png"/><Relationship Id="rId9" Type="http://schemas.microsoft.com/office/2007/relationships/diagramDrawing" Target="../diagrams/drawing2.xml"/><Relationship Id="rId14" Type="http://schemas.microsoft.com/office/2007/relationships/diagramDrawing" Target="../diagrams/drawing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instagram.com/oxfordenergysolutionsinc/" TargetMode="External"/><Relationship Id="rId7" Type="http://schemas.openxmlformats.org/officeDocument/2006/relationships/hyperlink" Target="https://www.youtube.com/playlist?list=PLNc7g9Dm6j3Kx98K5dAs2yEsUdGi5Xz_n" TargetMode="External"/><Relationship Id="rId2"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2.png"/><Relationship Id="rId5" Type="http://schemas.openxmlformats.org/officeDocument/2006/relationships/hyperlink" Target="https://twitter.com/OxfordEnergySol" TargetMode="Externa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hyperlink" Target="https://www.facebook.com/OxfordEnergySolutio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D505C0A6-BDF2-3F67-6663-49C636E1D356}"/>
              </a:ext>
            </a:extLst>
          </p:cNvPr>
          <p:cNvPicPr>
            <a:picLocks noChangeAspect="1"/>
          </p:cNvPicPr>
          <p:nvPr/>
        </p:nvPicPr>
        <p:blipFill>
          <a:blip r:embed="rId4">
            <a:extLst>
              <a:ext uri="{28A0092B-C50C-407E-A947-70E740481C1C}">
                <a14:useLocalDpi xmlns:a14="http://schemas.microsoft.com/office/drawing/2010/main" val="0"/>
              </a:ext>
            </a:extLst>
          </a:blip>
          <a:srcRect l="5496" r="5496"/>
          <a:stretch/>
        </p:blipFill>
        <p:spPr>
          <a:xfrm>
            <a:off x="4040741" y="10"/>
            <a:ext cx="8160026" cy="6875809"/>
          </a:xfrm>
          <a:prstGeom prst="rect">
            <a:avLst/>
          </a:prstGeom>
        </p:spPr>
      </p:pic>
      <p:sp>
        <p:nvSpPr>
          <p:cNvPr id="97" name="Freeform: Shape 9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5AE948D-59EE-4268-9353-33EBCDEB360E}"/>
              </a:ext>
            </a:extLst>
          </p:cNvPr>
          <p:cNvSpPr>
            <a:spLocks noGrp="1"/>
          </p:cNvSpPr>
          <p:nvPr>
            <p:ph type="ctrTitle"/>
          </p:nvPr>
        </p:nvSpPr>
        <p:spPr>
          <a:xfrm>
            <a:off x="534473" y="2950387"/>
            <a:ext cx="3052293" cy="3531403"/>
          </a:xfrm>
        </p:spPr>
        <p:txBody>
          <a:bodyPr vert="horz" lIns="91440" tIns="45720" rIns="91440" bIns="45720" rtlCol="0" anchor="t">
            <a:normAutofit/>
          </a:bodyPr>
          <a:lstStyle/>
          <a:p>
            <a:pPr algn="r"/>
            <a:r>
              <a:rPr lang="en-US" sz="4800" b="1" dirty="0">
                <a:solidFill>
                  <a:srgbClr val="FFFFFF"/>
                </a:solidFill>
              </a:rPr>
              <a:t>OLPP</a:t>
            </a:r>
            <a:r>
              <a:rPr lang="en-US" sz="3600" b="1" dirty="0">
                <a:solidFill>
                  <a:srgbClr val="FFFFFF"/>
                </a:solidFill>
              </a:rPr>
              <a:t> </a:t>
            </a:r>
            <a:br>
              <a:rPr lang="en-US" sz="3600" b="1" dirty="0">
                <a:solidFill>
                  <a:srgbClr val="FFFFFF"/>
                </a:solidFill>
              </a:rPr>
            </a:br>
            <a:r>
              <a:rPr lang="en-US" sz="3600" b="1" dirty="0">
                <a:solidFill>
                  <a:srgbClr val="FFFFFF"/>
                </a:solidFill>
              </a:rPr>
              <a:t>Reduces Environmental Impact With a Zero Leak-Rate Design</a:t>
            </a:r>
          </a:p>
        </p:txBody>
      </p:sp>
      <p:sp>
        <p:nvSpPr>
          <p:cNvPr id="6" name="TextBox 5">
            <a:extLst>
              <a:ext uri="{FF2B5EF4-FFF2-40B4-BE49-F238E27FC236}">
                <a16:creationId xmlns:a16="http://schemas.microsoft.com/office/drawing/2014/main" id="{F79A1E9F-3059-4019-BEB3-8A7C80A303DA}"/>
              </a:ext>
            </a:extLst>
          </p:cNvPr>
          <p:cNvSpPr txBox="1"/>
          <p:nvPr/>
        </p:nvSpPr>
        <p:spPr>
          <a:xfrm>
            <a:off x="534473" y="753039"/>
            <a:ext cx="3052293" cy="1382392"/>
          </a:xfrm>
          <a:prstGeom prst="rect">
            <a:avLst/>
          </a:prstGeom>
        </p:spPr>
        <p:txBody>
          <a:bodyPr vert="horz" lIns="91440" tIns="45720" rIns="91440" bIns="45720" rtlCol="0" anchor="b">
            <a:normAutofit/>
          </a:bodyPr>
          <a:lstStyle/>
          <a:p>
            <a:pPr algn="r">
              <a:lnSpc>
                <a:spcPct val="90000"/>
              </a:lnSpc>
              <a:spcBef>
                <a:spcPts val="1000"/>
              </a:spcBef>
              <a:spcAft>
                <a:spcPts val="600"/>
              </a:spcAft>
            </a:pPr>
            <a:r>
              <a:rPr lang="en-US" sz="2000" dirty="0">
                <a:solidFill>
                  <a:srgbClr val="FFFFFF"/>
                </a:solidFill>
                <a:hlinkClick r:id="rId5"/>
              </a:rPr>
              <a:t>www.</a:t>
            </a:r>
            <a:r>
              <a:rPr lang="en-US" sz="2800" dirty="0">
                <a:solidFill>
                  <a:srgbClr val="FFFFFF"/>
                </a:solidFill>
                <a:hlinkClick r:id="rId5"/>
              </a:rPr>
              <a:t>oxfordenergy</a:t>
            </a:r>
            <a:r>
              <a:rPr lang="en-US" sz="2000" dirty="0">
                <a:solidFill>
                  <a:srgbClr val="FFFFFF"/>
                </a:solidFill>
                <a:hlinkClick r:id="rId5"/>
              </a:rPr>
              <a:t>.ca</a:t>
            </a:r>
            <a:endParaRPr lang="en-US" sz="2000" dirty="0">
              <a:solidFill>
                <a:srgbClr val="FFFFFF"/>
              </a:solidFill>
            </a:endParaRPr>
          </a:p>
        </p:txBody>
      </p:sp>
      <p:pic>
        <p:nvPicPr>
          <p:cNvPr id="4" name="Picture 3" descr="A picture containing aircraft&#10;&#10;Description automatically generated">
            <a:extLst>
              <a:ext uri="{FF2B5EF4-FFF2-40B4-BE49-F238E27FC236}">
                <a16:creationId xmlns:a16="http://schemas.microsoft.com/office/drawing/2014/main" id="{7E7B16BA-B117-4EAD-89D9-0D8F189680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395" y="3650673"/>
            <a:ext cx="2972079" cy="2972079"/>
          </a:xfrm>
          <a:prstGeom prst="rect">
            <a:avLst/>
          </a:prstGeom>
          <a:effectLst>
            <a:outerShdw blurRad="139700" dist="50800" dir="5400000" algn="ctr" rotWithShape="0">
              <a:srgbClr val="000000">
                <a:alpha val="82000"/>
              </a:srgbClr>
            </a:outerShdw>
          </a:effectLst>
        </p:spPr>
      </p:pic>
      <p:sp>
        <p:nvSpPr>
          <p:cNvPr id="12" name="TextBox 11">
            <a:extLst>
              <a:ext uri="{FF2B5EF4-FFF2-40B4-BE49-F238E27FC236}">
                <a16:creationId xmlns:a16="http://schemas.microsoft.com/office/drawing/2014/main" id="{EBC4AA8D-C634-42C1-BA4A-B23FD5BF403E}"/>
              </a:ext>
            </a:extLst>
          </p:cNvPr>
          <p:cNvSpPr txBox="1"/>
          <p:nvPr/>
        </p:nvSpPr>
        <p:spPr>
          <a:xfrm>
            <a:off x="5938982" y="6318797"/>
            <a:ext cx="6093863" cy="461665"/>
          </a:xfrm>
          <a:prstGeom prst="rect">
            <a:avLst/>
          </a:prstGeom>
          <a:noFill/>
        </p:spPr>
        <p:txBody>
          <a:bodyPr wrap="square">
            <a:spAutoFit/>
          </a:bodyPr>
          <a:lstStyle/>
          <a:p>
            <a:pPr algn="l"/>
            <a:r>
              <a:rPr lang="en-US" sz="2400" dirty="0">
                <a:solidFill>
                  <a:schemeClr val="bg1"/>
                </a:solidFill>
              </a:rPr>
              <a:t>The OLPP is designed with its entire life in mind</a:t>
            </a:r>
          </a:p>
        </p:txBody>
      </p:sp>
      <p:pic>
        <p:nvPicPr>
          <p:cNvPr id="9" name="music2">
            <a:hlinkClick r:id="" action="ppaction://media"/>
            <a:extLst>
              <a:ext uri="{FF2B5EF4-FFF2-40B4-BE49-F238E27FC236}">
                <a16:creationId xmlns:a16="http://schemas.microsoft.com/office/drawing/2014/main" id="{DA39D910-51D1-806C-8622-48ECAD853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50193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0">
        <p159:morph option="byObject"/>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6"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2" repeatCount="indefinite" fill="hold" display="0">
                  <p:stCondLst>
                    <p:cond delay="indefinite"/>
                  </p:stCondLst>
                  <p:endCondLst>
                    <p:cond evt="onStopAudio" delay="0">
                      <p:tgtEl>
                        <p:sldTgt/>
                      </p:tgtEl>
                    </p:cond>
                  </p:endCondLst>
                </p:cTn>
                <p:tgtEl>
                  <p:spTgt spid="9"/>
                </p:tgtEl>
              </p:cMediaNode>
            </p:audio>
          </p:childTnLst>
        </p:cTn>
      </p:par>
    </p:tnLst>
    <p:bldLst>
      <p:bldP spid="2" grpId="0"/>
      <p:bldP spid="6"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34">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36">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38">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40">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42">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44">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EA7EC1-F036-4894-8C10-218142B4911A}"/>
              </a:ext>
            </a:extLst>
          </p:cNvPr>
          <p:cNvSpPr>
            <a:spLocks noGrp="1"/>
          </p:cNvSpPr>
          <p:nvPr>
            <p:ph type="title"/>
          </p:nvPr>
        </p:nvSpPr>
        <p:spPr>
          <a:xfrm>
            <a:off x="487680" y="618837"/>
            <a:ext cx="4895710" cy="4108160"/>
          </a:xfrm>
        </p:spPr>
        <p:txBody>
          <a:bodyPr vert="horz" lIns="91440" tIns="45720" rIns="91440" bIns="45720" rtlCol="0" anchor="b">
            <a:noAutofit/>
          </a:bodyPr>
          <a:lstStyle/>
          <a:p>
            <a:pPr algn="r"/>
            <a:r>
              <a:rPr lang="en-US" sz="3600" b="1" kern="1200" dirty="0">
                <a:solidFill>
                  <a:srgbClr val="FFFFFF"/>
                </a:solidFill>
                <a:latin typeface="+mn-lt"/>
                <a:ea typeface="+mj-ea"/>
                <a:cs typeface="+mj-cs"/>
              </a:rPr>
              <a:t>Operating a store with legacy individual refrigeration systems/circuits? </a:t>
            </a:r>
            <a:br>
              <a:rPr lang="en-US" sz="3200" kern="1200" dirty="0">
                <a:solidFill>
                  <a:srgbClr val="FFFFFF"/>
                </a:solidFill>
                <a:latin typeface="+mn-lt"/>
                <a:ea typeface="+mj-ea"/>
                <a:cs typeface="+mj-cs"/>
              </a:rPr>
            </a:br>
            <a:br>
              <a:rPr lang="en-US" sz="3200" kern="1200" dirty="0">
                <a:solidFill>
                  <a:srgbClr val="FFFFFF"/>
                </a:solidFill>
                <a:latin typeface="+mn-lt"/>
                <a:ea typeface="+mj-ea"/>
                <a:cs typeface="+mj-cs"/>
              </a:rPr>
            </a:br>
            <a:r>
              <a:rPr lang="en-US" sz="3200" kern="1200" dirty="0">
                <a:solidFill>
                  <a:srgbClr val="FFFFFF"/>
                </a:solidFill>
                <a:latin typeface="+mj-lt"/>
                <a:ea typeface="+mj-ea"/>
                <a:cs typeface="+mj-cs"/>
              </a:rPr>
              <a:t>Check out the comparison to the OLPP</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endParaRPr lang="en-US" sz="3200" kern="1200" dirty="0">
              <a:solidFill>
                <a:srgbClr val="FFFFFF"/>
              </a:solidFill>
              <a:latin typeface="+mj-lt"/>
              <a:ea typeface="+mj-ea"/>
              <a:cs typeface="+mj-cs"/>
            </a:endParaRPr>
          </a:p>
        </p:txBody>
      </p:sp>
      <p:pic>
        <p:nvPicPr>
          <p:cNvPr id="4" name="Picture 3" descr="Chart, scatter chart&#10;&#10;Description automatically generated">
            <a:extLst>
              <a:ext uri="{FF2B5EF4-FFF2-40B4-BE49-F238E27FC236}">
                <a16:creationId xmlns:a16="http://schemas.microsoft.com/office/drawing/2014/main" id="{44334DAE-668C-4613-87CA-4FD0B2788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84737"/>
            <a:ext cx="5608320" cy="4178197"/>
          </a:xfrm>
          <a:prstGeom prst="rect">
            <a:avLst/>
          </a:prstGeom>
          <a:effectLst>
            <a:outerShdw blurRad="50800" dist="50800" dir="5400000" sx="101000" sy="101000" algn="ctr" rotWithShape="0">
              <a:schemeClr val="tx1">
                <a:lumMod val="50000"/>
                <a:lumOff val="50000"/>
                <a:alpha val="44000"/>
              </a:schemeClr>
            </a:outerShdw>
          </a:effectLst>
        </p:spPr>
      </p:pic>
      <p:sp>
        <p:nvSpPr>
          <p:cNvPr id="6" name="TextBox 5">
            <a:extLst>
              <a:ext uri="{FF2B5EF4-FFF2-40B4-BE49-F238E27FC236}">
                <a16:creationId xmlns:a16="http://schemas.microsoft.com/office/drawing/2014/main" id="{1491787A-12FD-4665-876C-5E4FD84F763A}"/>
              </a:ext>
            </a:extLst>
          </p:cNvPr>
          <p:cNvSpPr txBox="1"/>
          <p:nvPr/>
        </p:nvSpPr>
        <p:spPr>
          <a:xfrm>
            <a:off x="6278879" y="457364"/>
            <a:ext cx="5242561" cy="1077218"/>
          </a:xfrm>
          <a:prstGeom prst="rect">
            <a:avLst/>
          </a:prstGeom>
          <a:noFill/>
        </p:spPr>
        <p:txBody>
          <a:bodyPr wrap="square" rtlCol="0">
            <a:spAutoFit/>
          </a:bodyPr>
          <a:lstStyle/>
          <a:p>
            <a:pPr algn="r"/>
            <a:r>
              <a:rPr lang="en-US" sz="3200" dirty="0">
                <a:latin typeface="Arial Black" panose="020B0A04020102020204" pitchFamily="34" charset="0"/>
              </a:rPr>
              <a:t>Post-Project O</a:t>
            </a:r>
            <a:r>
              <a:rPr lang="en-CA" sz="3200" dirty="0">
                <a:latin typeface="Arial Black" panose="020B0A04020102020204" pitchFamily="34" charset="0"/>
              </a:rPr>
              <a:t>LPP Savings</a:t>
            </a:r>
          </a:p>
        </p:txBody>
      </p:sp>
      <p:pic>
        <p:nvPicPr>
          <p:cNvPr id="8" name="Picture 7" descr="A picture containing aircraft&#10;&#10;Description automatically generated">
            <a:extLst>
              <a:ext uri="{FF2B5EF4-FFF2-40B4-BE49-F238E27FC236}">
                <a16:creationId xmlns:a16="http://schemas.microsoft.com/office/drawing/2014/main" id="{EC6AE237-9D57-47F9-9C8C-CA5650648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82" y="4052040"/>
            <a:ext cx="2795819" cy="2795819"/>
          </a:xfrm>
          <a:prstGeom prst="rect">
            <a:avLst/>
          </a:prstGeom>
        </p:spPr>
      </p:pic>
    </p:spTree>
    <p:extLst>
      <p:ext uri="{BB962C8B-B14F-4D97-AF65-F5344CB8AC3E}">
        <p14:creationId xmlns:p14="http://schemas.microsoft.com/office/powerpoint/2010/main" val="274007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000">
        <p159:morph option="byObject"/>
      </p:transition>
    </mc:Choice>
    <mc:Fallback xmlns="">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Shape 4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FEBD7A-A794-449B-AE92-78668D05A63B}"/>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400" b="1" kern="1200" dirty="0">
                <a:solidFill>
                  <a:srgbClr val="FFFFFF"/>
                </a:solidFill>
                <a:latin typeface="+mj-lt"/>
                <a:ea typeface="+mj-ea"/>
                <a:cs typeface="+mj-cs"/>
              </a:rPr>
              <a:t>Components/Technology</a:t>
            </a:r>
          </a:p>
        </p:txBody>
      </p:sp>
      <p:sp>
        <p:nvSpPr>
          <p:cNvPr id="4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CAF10133-F9C4-4A7F-B93D-1685A6280396}"/>
              </a:ext>
            </a:extLst>
          </p:cNvPr>
          <p:cNvSpPr>
            <a:spLocks noGrp="1"/>
          </p:cNvSpPr>
          <p:nvPr>
            <p:ph type="subTitle" idx="1"/>
          </p:nvPr>
        </p:nvSpPr>
        <p:spPr>
          <a:xfrm>
            <a:off x="5176473" y="2849629"/>
            <a:ext cx="5948831" cy="3881345"/>
          </a:xfrm>
        </p:spPr>
        <p:txBody>
          <a:bodyPr vert="horz" lIns="91440" tIns="45720" rIns="91440" bIns="45720" rtlCol="0" anchor="ctr">
            <a:normAutofit/>
          </a:bodyPr>
          <a:lstStyle/>
          <a:p>
            <a:pPr indent="-228600" algn="l">
              <a:buFont typeface="Arial" panose="020B0604020202020204" pitchFamily="34" charset="0"/>
              <a:buChar char="•"/>
            </a:pPr>
            <a:r>
              <a:rPr lang="en-US" dirty="0">
                <a:solidFill>
                  <a:srgbClr val="FEFFFF"/>
                </a:solidFill>
              </a:rPr>
              <a:t>Systems are designed with certain operating conditions in mind. These parts have a specific set of tolerances</a:t>
            </a:r>
          </a:p>
          <a:p>
            <a:pPr indent="-228600" algn="l">
              <a:buFont typeface="Arial" panose="020B0604020202020204" pitchFamily="34" charset="0"/>
              <a:buChar char="•"/>
            </a:pPr>
            <a:r>
              <a:rPr lang="en-US" dirty="0">
                <a:solidFill>
                  <a:srgbClr val="FEFFFF"/>
                </a:solidFill>
              </a:rPr>
              <a:t>Designs must take advantage of fluctuating ambient conditions to decrease energy consumption</a:t>
            </a:r>
          </a:p>
          <a:p>
            <a:pPr indent="-228600" algn="l">
              <a:buFont typeface="Arial" panose="020B0604020202020204" pitchFamily="34" charset="0"/>
              <a:buChar char="•"/>
            </a:pPr>
            <a:r>
              <a:rPr lang="en-US" dirty="0">
                <a:solidFill>
                  <a:srgbClr val="FEFFFF"/>
                </a:solidFill>
              </a:rPr>
              <a:t>System design should focus on the best product, devices, chemical for the application- not the cheapest</a:t>
            </a:r>
          </a:p>
          <a:p>
            <a:pPr indent="-228600" algn="l">
              <a:buFont typeface="Arial" panose="020B0604020202020204" pitchFamily="34" charset="0"/>
              <a:buChar char="•"/>
            </a:pPr>
            <a:endParaRPr lang="en-US" dirty="0">
              <a:solidFill>
                <a:srgbClr val="FEFFFF"/>
              </a:solidFill>
            </a:endParaRPr>
          </a:p>
          <a:p>
            <a:pPr indent="-228600" algn="l">
              <a:buFont typeface="Arial" panose="020B0604020202020204" pitchFamily="34" charset="0"/>
              <a:buChar char="•"/>
            </a:pPr>
            <a:endParaRPr lang="en-US" dirty="0">
              <a:solidFill>
                <a:srgbClr val="FEFFFF"/>
              </a:solidFill>
            </a:endParaRPr>
          </a:p>
          <a:p>
            <a:pPr indent="-228600" algn="l">
              <a:buFont typeface="Arial" panose="020B0604020202020204" pitchFamily="34" charset="0"/>
              <a:buChar char="•"/>
            </a:pPr>
            <a:endParaRPr lang="en-US" dirty="0">
              <a:solidFill>
                <a:srgbClr val="FEFFFF"/>
              </a:solidFill>
            </a:endParaRPr>
          </a:p>
          <a:p>
            <a:pPr indent="-228600" algn="l">
              <a:buFont typeface="Arial" panose="020B0604020202020204" pitchFamily="34" charset="0"/>
              <a:buChar char="•"/>
            </a:pPr>
            <a:endParaRPr lang="en-US" dirty="0">
              <a:solidFill>
                <a:srgbClr val="FEFFFF"/>
              </a:solidFill>
            </a:endParaRPr>
          </a:p>
        </p:txBody>
      </p:sp>
    </p:spTree>
    <p:extLst>
      <p:ext uri="{BB962C8B-B14F-4D97-AF65-F5344CB8AC3E}">
        <p14:creationId xmlns:p14="http://schemas.microsoft.com/office/powerpoint/2010/main" val="175391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3000"/>
                                        <p:tgtEl>
                                          <p:spTgt spid="3">
                                            <p:txEl>
                                              <p:pRg st="0" end="0"/>
                                            </p:txEl>
                                          </p:spTgt>
                                        </p:tgtEl>
                                      </p:cBhvr>
                                    </p:animEffect>
                                  </p:childTnLst>
                                </p:cTn>
                              </p:par>
                            </p:childTnLst>
                          </p:cTn>
                        </p:par>
                        <p:par>
                          <p:cTn id="12" fill="hold">
                            <p:stCondLst>
                              <p:cond delay="3500"/>
                            </p:stCondLst>
                            <p:childTnLst>
                              <p:par>
                                <p:cTn id="13" presetID="22" presetClass="entr" presetSubtype="8" fill="hold" nodeType="afterEffect">
                                  <p:stCondLst>
                                    <p:cond delay="5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3000"/>
                                        <p:tgtEl>
                                          <p:spTgt spid="3">
                                            <p:txEl>
                                              <p:pRg st="1" end="1"/>
                                            </p:txEl>
                                          </p:spTgt>
                                        </p:tgtEl>
                                      </p:cBhvr>
                                    </p:animEffect>
                                  </p:childTnLst>
                                </p:cTn>
                              </p:par>
                            </p:childTnLst>
                          </p:cTn>
                        </p:par>
                        <p:par>
                          <p:cTn id="16" fill="hold">
                            <p:stCondLst>
                              <p:cond delay="11500"/>
                            </p:stCondLst>
                            <p:childTnLst>
                              <p:par>
                                <p:cTn id="17" presetID="22" presetClass="entr" presetSubtype="8" fill="hold" nodeType="afterEffect">
                                  <p:stCondLst>
                                    <p:cond delay="5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7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7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22ABBB-5048-40ED-8F7D-84B44043F6F0}"/>
              </a:ext>
            </a:extLst>
          </p:cNvPr>
          <p:cNvSpPr>
            <a:spLocks noGrp="1"/>
          </p:cNvSpPr>
          <p:nvPr>
            <p:ph type="ctrTitle"/>
          </p:nvPr>
        </p:nvSpPr>
        <p:spPr>
          <a:xfrm>
            <a:off x="1288060" y="1369938"/>
            <a:ext cx="3210854" cy="4114800"/>
          </a:xfrm>
        </p:spPr>
        <p:txBody>
          <a:bodyPr vert="horz" lIns="91440" tIns="45720" rIns="91440" bIns="45720" rtlCol="0" anchor="ctr">
            <a:normAutofit/>
          </a:bodyPr>
          <a:lstStyle/>
          <a:p>
            <a:pPr algn="r"/>
            <a:r>
              <a:rPr lang="en-US" sz="4400" b="1" i="1" kern="1200" dirty="0">
                <a:solidFill>
                  <a:schemeClr val="accent1">
                    <a:lumMod val="75000"/>
                  </a:schemeClr>
                </a:solidFill>
                <a:latin typeface="+mj-lt"/>
                <a:ea typeface="+mj-ea"/>
                <a:cs typeface="+mj-cs"/>
              </a:rPr>
              <a:t>Conventional</a:t>
            </a:r>
            <a:r>
              <a:rPr lang="en-US" sz="4100" b="1" kern="1200" dirty="0">
                <a:solidFill>
                  <a:schemeClr val="accent1">
                    <a:lumMod val="75000"/>
                  </a:schemeClr>
                </a:solidFill>
                <a:latin typeface="+mj-lt"/>
                <a:ea typeface="+mj-ea"/>
                <a:cs typeface="+mj-cs"/>
              </a:rPr>
              <a:t> Components/ Technology</a:t>
            </a:r>
          </a:p>
        </p:txBody>
      </p:sp>
      <p:cxnSp>
        <p:nvCxnSpPr>
          <p:cNvPr id="90" name="Straight Connector 80">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750D438-4F42-45E2-9F01-DA1B7E4753BA}"/>
              </a:ext>
            </a:extLst>
          </p:cNvPr>
          <p:cNvSpPr>
            <a:spLocks noGrp="1"/>
          </p:cNvSpPr>
          <p:nvPr>
            <p:ph type="subTitle" idx="1"/>
          </p:nvPr>
        </p:nvSpPr>
        <p:spPr>
          <a:xfrm>
            <a:off x="5031755" y="1943084"/>
            <a:ext cx="5872185" cy="4114800"/>
          </a:xfrm>
        </p:spPr>
        <p:txBody>
          <a:bodyPr vert="horz" lIns="91440" tIns="45720" rIns="91440" bIns="45720" rtlCol="0" anchor="ctr">
            <a:normAutofit fontScale="77500" lnSpcReduction="20000"/>
          </a:bodyPr>
          <a:lstStyle/>
          <a:p>
            <a:pPr indent="-228600" algn="l">
              <a:buFont typeface="Arial" panose="020B0604020202020204" pitchFamily="34" charset="0"/>
              <a:buChar char="•"/>
            </a:pPr>
            <a:r>
              <a:rPr lang="en-US" sz="2200" dirty="0"/>
              <a:t>Mechanically driven and unnecessary parts create secondary issues, increased points of failure, maintenance and down-time </a:t>
            </a:r>
          </a:p>
          <a:p>
            <a:pPr indent="-228600" algn="l">
              <a:buFont typeface="Arial" panose="020B0604020202020204" pitchFamily="34" charset="0"/>
              <a:buChar char="•"/>
            </a:pPr>
            <a:r>
              <a:rPr lang="en-US" sz="2200" dirty="0"/>
              <a:t>Typical oil-dependent piston and scroll compressor designs are prone to additional high cost of oil, installation limitations and operational limitations </a:t>
            </a:r>
          </a:p>
          <a:p>
            <a:pPr indent="-228600" algn="l">
              <a:buFont typeface="Arial" panose="020B0604020202020204" pitchFamily="34" charset="0"/>
              <a:buChar char="•"/>
            </a:pPr>
            <a:r>
              <a:rPr lang="en-US" sz="2200" dirty="0"/>
              <a:t>Mass-produced, low-cost components are built to last past-warrantee, without system in mind</a:t>
            </a:r>
          </a:p>
          <a:p>
            <a:pPr indent="-228600" algn="l">
              <a:buFont typeface="Arial" panose="020B0604020202020204" pitchFamily="34" charset="0"/>
              <a:buChar char="•"/>
            </a:pPr>
            <a:r>
              <a:rPr lang="en-US" sz="2200" dirty="0"/>
              <a:t>Out-dated, ineffective controls increase energy consumption, higher pressure operation, causing stress on components (Switches/springs, diaphragms/gauges, valves, gaskets…)</a:t>
            </a:r>
          </a:p>
          <a:p>
            <a:pPr indent="-228600" algn="l">
              <a:buFont typeface="Arial" panose="020B0604020202020204" pitchFamily="34" charset="0"/>
              <a:buChar char="•"/>
            </a:pPr>
            <a:r>
              <a:rPr lang="en-US" sz="2200" dirty="0"/>
              <a:t>When components work harder to get the same results, the system is stressed and risk instability and reliability</a:t>
            </a:r>
          </a:p>
          <a:p>
            <a:pPr indent="-228600" algn="l">
              <a:buFont typeface="Arial" panose="020B0604020202020204" pitchFamily="34" charset="0"/>
              <a:buChar char="•"/>
            </a:pPr>
            <a:r>
              <a:rPr lang="en-US" sz="2200" dirty="0"/>
              <a:t>Lacking information and control over system operation inhibits immediate response to anomalies (troubleshooting)</a:t>
            </a:r>
          </a:p>
          <a:p>
            <a:pPr indent="-228600" algn="l">
              <a:buFont typeface="Arial" panose="020B0604020202020204" pitchFamily="34" charset="0"/>
              <a:buChar char="•"/>
            </a:pPr>
            <a:r>
              <a:rPr lang="en-US" sz="2200" dirty="0"/>
              <a:t>Uses valves and pressure dependent devices to control refrigerant</a:t>
            </a:r>
          </a:p>
          <a:p>
            <a:pPr indent="-228600" algn="l">
              <a:buFont typeface="Arial" panose="020B0604020202020204" pitchFamily="34" charset="0"/>
              <a:buChar char="•"/>
            </a:pPr>
            <a:endParaRPr lang="en-US" sz="2200" dirty="0"/>
          </a:p>
          <a:p>
            <a:pPr indent="-228600" algn="l">
              <a:buFont typeface="Arial" panose="020B0604020202020204" pitchFamily="34" charset="0"/>
              <a:buChar char="•"/>
            </a:pPr>
            <a:endParaRPr lang="en-US" sz="2200" dirty="0"/>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3485266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0">
        <p159:morph option="byObject"/>
      </p:transition>
    </mc:Choice>
    <mc:Fallback xmlns="">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nodeType="afterEffect">
                                  <p:stCondLst>
                                    <p:cond delay="575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1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250"/>
                            </p:stCondLst>
                            <p:childTnLst>
                              <p:par>
                                <p:cTn id="19" presetID="2" presetClass="entr" presetSubtype="4" fill="hold" nodeType="afterEffect">
                                  <p:stCondLst>
                                    <p:cond delay="85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1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250"/>
                            </p:stCondLst>
                            <p:childTnLst>
                              <p:par>
                                <p:cTn id="24" presetID="2" presetClass="entr" presetSubtype="4" fill="hold" nodeType="afterEffect">
                                  <p:stCondLst>
                                    <p:cond delay="550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1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7250"/>
                            </p:stCondLst>
                            <p:childTnLst>
                              <p:par>
                                <p:cTn id="29" presetID="2" presetClass="entr" presetSubtype="4" fill="hold" nodeType="afterEffect">
                                  <p:stCondLst>
                                    <p:cond delay="950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38250"/>
                            </p:stCondLst>
                            <p:childTnLst>
                              <p:par>
                                <p:cTn id="34" presetID="2" presetClass="entr" presetSubtype="4" fill="hold" nodeType="afterEffect">
                                  <p:stCondLst>
                                    <p:cond delay="600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1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45750"/>
                            </p:stCondLst>
                            <p:childTnLst>
                              <p:par>
                                <p:cTn id="39" presetID="2" presetClass="entr" presetSubtype="4" fill="hold" nodeType="afterEffect">
                                  <p:stCondLst>
                                    <p:cond delay="650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1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2">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37575E-EC47-4F0D-A628-3103915DA270}"/>
              </a:ext>
            </a:extLst>
          </p:cNvPr>
          <p:cNvSpPr>
            <a:spLocks noGrp="1"/>
          </p:cNvSpPr>
          <p:nvPr>
            <p:ph type="ctrTitle"/>
          </p:nvPr>
        </p:nvSpPr>
        <p:spPr>
          <a:xfrm>
            <a:off x="636035" y="284364"/>
            <a:ext cx="4613300" cy="1456344"/>
          </a:xfrm>
        </p:spPr>
        <p:txBody>
          <a:bodyPr vert="horz" lIns="91440" tIns="45720" rIns="91440" bIns="45720" rtlCol="0" anchor="t">
            <a:normAutofit/>
          </a:bodyPr>
          <a:lstStyle/>
          <a:p>
            <a:pPr algn="l"/>
            <a:r>
              <a:rPr lang="en-US" sz="4800" b="1" kern="1200" dirty="0">
                <a:solidFill>
                  <a:schemeClr val="accent1">
                    <a:lumMod val="75000"/>
                  </a:schemeClr>
                </a:solidFill>
                <a:latin typeface="+mj-lt"/>
                <a:ea typeface="+mj-ea"/>
                <a:cs typeface="+mj-cs"/>
              </a:rPr>
              <a:t>OLPP Components</a:t>
            </a:r>
          </a:p>
        </p:txBody>
      </p:sp>
      <p:sp>
        <p:nvSpPr>
          <p:cNvPr id="3" name="Subtitle 2">
            <a:extLst>
              <a:ext uri="{FF2B5EF4-FFF2-40B4-BE49-F238E27FC236}">
                <a16:creationId xmlns:a16="http://schemas.microsoft.com/office/drawing/2014/main" id="{7DB453E7-78E8-4F2F-A2B9-1A50E15EE62A}"/>
              </a:ext>
            </a:extLst>
          </p:cNvPr>
          <p:cNvSpPr>
            <a:spLocks noGrp="1"/>
          </p:cNvSpPr>
          <p:nvPr>
            <p:ph type="subTitle" idx="1"/>
          </p:nvPr>
        </p:nvSpPr>
        <p:spPr>
          <a:xfrm>
            <a:off x="636035" y="5249056"/>
            <a:ext cx="6604664" cy="1192815"/>
          </a:xfrm>
        </p:spPr>
        <p:txBody>
          <a:bodyPr vert="horz" lIns="91440" tIns="45720" rIns="91440" bIns="45720" rtlCol="0" anchor="b">
            <a:normAutofit fontScale="25000" lnSpcReduction="20000"/>
          </a:bodyPr>
          <a:lstStyle/>
          <a:p>
            <a:pPr indent="-228600" algn="l">
              <a:buFont typeface="Arial" panose="020B0604020202020204" pitchFamily="34" charset="0"/>
              <a:buChar char="•"/>
            </a:pPr>
            <a:r>
              <a:rPr lang="en-US" sz="9600" dirty="0"/>
              <a:t>Electronically-driven parts delivers better control of system operation</a:t>
            </a:r>
          </a:p>
          <a:p>
            <a:pPr indent="-228600" algn="l">
              <a:buFont typeface="Arial" panose="020B0604020202020204" pitchFamily="34" charset="0"/>
              <a:buChar char="•"/>
            </a:pPr>
            <a:r>
              <a:rPr lang="en-US" sz="9600" dirty="0"/>
              <a:t>O</a:t>
            </a:r>
            <a:r>
              <a:rPr lang="en-US" sz="9600" dirty="0">
                <a:effectLst/>
              </a:rPr>
              <a:t>il-free/oil-reduced compressors with full modulation from 0-100%  allow the reduction of parts, reduction of secondary heat of rejection, and adaptability to any future low pressure GWP refrigerants without changing the system</a:t>
            </a:r>
          </a:p>
          <a:p>
            <a:pPr indent="-228600" algn="l">
              <a:buFont typeface="Arial" panose="020B0604020202020204" pitchFamily="34" charset="0"/>
              <a:buChar char="•"/>
            </a:pPr>
            <a:r>
              <a:rPr lang="en-US" sz="9600" b="0" i="0" u="none" strike="noStrike" baseline="0" dirty="0"/>
              <a:t>Electronic Expansion Valves and Floating Head Systems offer lowest pressure functionality which maximizes work being done at the lowest possible kW input.</a:t>
            </a:r>
          </a:p>
          <a:p>
            <a:pPr indent="-228600" algn="l">
              <a:buFont typeface="Arial" panose="020B0604020202020204" pitchFamily="34" charset="0"/>
              <a:buChar char="•"/>
            </a:pPr>
            <a:endParaRPr lang="en-US" sz="9600" dirty="0"/>
          </a:p>
          <a:p>
            <a:pPr indent="-228600" algn="l">
              <a:buFont typeface="Arial" panose="020B0604020202020204" pitchFamily="34" charset="0"/>
              <a:buChar char="•"/>
            </a:pPr>
            <a:endParaRPr lang="en-US" sz="1000" dirty="0"/>
          </a:p>
          <a:p>
            <a:pPr indent="-228600" algn="l">
              <a:buFont typeface="Arial" panose="020B0604020202020204" pitchFamily="34" charset="0"/>
              <a:buChar char="•"/>
            </a:pPr>
            <a:endParaRPr lang="en-US" sz="1000" dirty="0"/>
          </a:p>
          <a:p>
            <a:pPr indent="-228600" algn="l">
              <a:buFont typeface="Arial" panose="020B0604020202020204" pitchFamily="34" charset="0"/>
              <a:buChar char="•"/>
            </a:pPr>
            <a:endParaRPr lang="en-US" sz="1000" dirty="0"/>
          </a:p>
        </p:txBody>
      </p:sp>
      <p:sp>
        <p:nvSpPr>
          <p:cNvPr id="66" name="Rectangle 5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5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5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aircraft&#10;&#10;Description automatically generated">
            <a:extLst>
              <a:ext uri="{FF2B5EF4-FFF2-40B4-BE49-F238E27FC236}">
                <a16:creationId xmlns:a16="http://schemas.microsoft.com/office/drawing/2014/main" id="{0813F3F4-B65B-49BC-84BE-1BBD97EBC1CE}"/>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165011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par>
                          <p:cTn id="11" fill="hold">
                            <p:stCondLst>
                              <p:cond delay="2000"/>
                            </p:stCondLst>
                            <p:childTnLst>
                              <p:par>
                                <p:cTn id="12" presetID="22" presetClass="entr" presetSubtype="8" fill="hold"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2000"/>
                                        <p:tgtEl>
                                          <p:spTgt spid="3">
                                            <p:txEl>
                                              <p:pRg st="0" end="0"/>
                                            </p:txEl>
                                          </p:spTgt>
                                        </p:tgtEl>
                                      </p:cBhvr>
                                    </p:animEffect>
                                  </p:childTnLst>
                                </p:cTn>
                              </p:par>
                            </p:childTnLst>
                          </p:cTn>
                        </p:par>
                        <p:par>
                          <p:cTn id="15" fill="hold">
                            <p:stCondLst>
                              <p:cond delay="4500"/>
                            </p:stCondLst>
                            <p:childTnLst>
                              <p:par>
                                <p:cTn id="16" presetID="22" presetClass="entr" presetSubtype="8" fill="hold" nodeType="afterEffect">
                                  <p:stCondLst>
                                    <p:cond delay="3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2000"/>
                                        <p:tgtEl>
                                          <p:spTgt spid="3">
                                            <p:txEl>
                                              <p:pRg st="1" end="1"/>
                                            </p:txEl>
                                          </p:spTgt>
                                        </p:tgtEl>
                                      </p:cBhvr>
                                    </p:animEffect>
                                  </p:childTnLst>
                                </p:cTn>
                              </p:par>
                            </p:childTnLst>
                          </p:cTn>
                        </p:par>
                        <p:par>
                          <p:cTn id="19" fill="hold">
                            <p:stCondLst>
                              <p:cond delay="9500"/>
                            </p:stCondLst>
                            <p:childTnLst>
                              <p:par>
                                <p:cTn id="20" presetID="22" presetClass="entr" presetSubtype="8" fill="hold" nodeType="afterEffect">
                                  <p:stCondLst>
                                    <p:cond delay="10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Shape 139">
            <a:extLst>
              <a:ext uri="{FF2B5EF4-FFF2-40B4-BE49-F238E27FC236}">
                <a16:creationId xmlns:a16="http://schemas.microsoft.com/office/drawing/2014/main" id="{F1E8018D-D29A-4B9D-BF9C-9F4D7BA1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794C01F-E581-4B48-BB90-F8AF4B6F427C}"/>
              </a:ext>
            </a:extLst>
          </p:cNvPr>
          <p:cNvPicPr>
            <a:picLocks noChangeAspect="1"/>
          </p:cNvPicPr>
          <p:nvPr/>
        </p:nvPicPr>
        <p:blipFill>
          <a:blip r:embed="rId2"/>
          <a:stretch>
            <a:fillRect/>
          </a:stretch>
        </p:blipFill>
        <p:spPr>
          <a:xfrm>
            <a:off x="5353463" y="246268"/>
            <a:ext cx="1485069" cy="1715065"/>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EAC4F5E8-064B-4190-BD2C-CF2848C9206B}"/>
              </a:ext>
            </a:extLst>
          </p:cNvPr>
          <p:cNvPicPr>
            <a:picLocks noChangeAspect="1"/>
          </p:cNvPicPr>
          <p:nvPr/>
        </p:nvPicPr>
        <p:blipFill>
          <a:blip r:embed="rId3"/>
          <a:stretch>
            <a:fillRect/>
          </a:stretch>
        </p:blipFill>
        <p:spPr>
          <a:xfrm>
            <a:off x="5132476" y="5077325"/>
            <a:ext cx="1927045" cy="1541635"/>
          </a:xfrm>
          <a:prstGeom prst="rect">
            <a:avLst/>
          </a:prstGeom>
        </p:spPr>
      </p:pic>
      <p:pic>
        <p:nvPicPr>
          <p:cNvPr id="2" name="Picture 1">
            <a:extLst>
              <a:ext uri="{FF2B5EF4-FFF2-40B4-BE49-F238E27FC236}">
                <a16:creationId xmlns:a16="http://schemas.microsoft.com/office/drawing/2014/main" id="{3E286AEB-DD41-4AA8-A515-C7E676D335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19379" y="2023395"/>
            <a:ext cx="2153236" cy="1211195"/>
          </a:xfrm>
          <a:prstGeom prst="rect">
            <a:avLst/>
          </a:prstGeom>
        </p:spPr>
      </p:pic>
      <p:graphicFrame>
        <p:nvGraphicFramePr>
          <p:cNvPr id="70" name="TextBox 9">
            <a:extLst>
              <a:ext uri="{FF2B5EF4-FFF2-40B4-BE49-F238E27FC236}">
                <a16:creationId xmlns:a16="http://schemas.microsoft.com/office/drawing/2014/main" id="{891C1C54-3F52-4024-A55C-7568BABC6FA5}"/>
              </a:ext>
            </a:extLst>
          </p:cNvPr>
          <p:cNvGraphicFramePr/>
          <p:nvPr/>
        </p:nvGraphicFramePr>
        <p:xfrm>
          <a:off x="965200" y="4831598"/>
          <a:ext cx="3018553" cy="1663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9B197E3A-F8FE-4C62-9CFE-71506A1B8F7E}"/>
              </a:ext>
            </a:extLst>
          </p:cNvPr>
          <p:cNvSpPr txBox="1"/>
          <p:nvPr/>
        </p:nvSpPr>
        <p:spPr>
          <a:xfrm>
            <a:off x="965200" y="4113368"/>
            <a:ext cx="3435927" cy="646331"/>
          </a:xfrm>
          <a:prstGeom prst="rect">
            <a:avLst/>
          </a:prstGeom>
          <a:noFill/>
        </p:spPr>
        <p:txBody>
          <a:bodyPr wrap="square" rtlCol="0">
            <a:spAutoFit/>
          </a:bodyPr>
          <a:lstStyle/>
          <a:p>
            <a:r>
              <a:rPr lang="en-US" dirty="0">
                <a:latin typeface="Arial Rounded MT Bold" panose="020F0704030504030204" pitchFamily="34" charset="0"/>
              </a:rPr>
              <a:t>VFD- Variable Frequency Drives</a:t>
            </a:r>
            <a:endParaRPr lang="en-CA" dirty="0">
              <a:latin typeface="Arial Rounded MT Bold" panose="020F0704030504030204" pitchFamily="34" charset="0"/>
            </a:endParaRPr>
          </a:p>
        </p:txBody>
      </p:sp>
      <p:graphicFrame>
        <p:nvGraphicFramePr>
          <p:cNvPr id="72" name="TextBox 9">
            <a:extLst>
              <a:ext uri="{FF2B5EF4-FFF2-40B4-BE49-F238E27FC236}">
                <a16:creationId xmlns:a16="http://schemas.microsoft.com/office/drawing/2014/main" id="{202B9B8F-A380-46C5-BDC5-57066D13B69A}"/>
              </a:ext>
            </a:extLst>
          </p:cNvPr>
          <p:cNvGraphicFramePr/>
          <p:nvPr/>
        </p:nvGraphicFramePr>
        <p:xfrm>
          <a:off x="965200" y="1086413"/>
          <a:ext cx="3491106" cy="23183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a:extLst>
              <a:ext uri="{FF2B5EF4-FFF2-40B4-BE49-F238E27FC236}">
                <a16:creationId xmlns:a16="http://schemas.microsoft.com/office/drawing/2014/main" id="{C79E6278-3D83-463D-889B-C30A574FE75A}"/>
              </a:ext>
            </a:extLst>
          </p:cNvPr>
          <p:cNvSpPr txBox="1"/>
          <p:nvPr/>
        </p:nvSpPr>
        <p:spPr>
          <a:xfrm>
            <a:off x="965200" y="391694"/>
            <a:ext cx="3109275" cy="646331"/>
          </a:xfrm>
          <a:prstGeom prst="rect">
            <a:avLst/>
          </a:prstGeom>
          <a:noFill/>
        </p:spPr>
        <p:txBody>
          <a:bodyPr wrap="square" rtlCol="0">
            <a:spAutoFit/>
          </a:bodyPr>
          <a:lstStyle/>
          <a:p>
            <a:r>
              <a:rPr lang="en-US" dirty="0">
                <a:latin typeface="Arial Rounded MT Bold" panose="020F0704030504030204" pitchFamily="34" charset="0"/>
              </a:rPr>
              <a:t>EXV- Electronic Expansion Valves</a:t>
            </a:r>
            <a:endParaRPr lang="en-CA" dirty="0">
              <a:latin typeface="Arial Rounded MT Bold" panose="020F0704030504030204" pitchFamily="34" charset="0"/>
            </a:endParaRPr>
          </a:p>
        </p:txBody>
      </p:sp>
      <p:graphicFrame>
        <p:nvGraphicFramePr>
          <p:cNvPr id="88" name="TextBox 9">
            <a:extLst>
              <a:ext uri="{FF2B5EF4-FFF2-40B4-BE49-F238E27FC236}">
                <a16:creationId xmlns:a16="http://schemas.microsoft.com/office/drawing/2014/main" id="{7377785E-F530-4DD4-8C1C-EB1052D1D23C}"/>
              </a:ext>
            </a:extLst>
          </p:cNvPr>
          <p:cNvGraphicFramePr/>
          <p:nvPr/>
        </p:nvGraphicFramePr>
        <p:xfrm>
          <a:off x="7791107" y="791437"/>
          <a:ext cx="3491106" cy="231832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8" name="TextBox 17">
            <a:extLst>
              <a:ext uri="{FF2B5EF4-FFF2-40B4-BE49-F238E27FC236}">
                <a16:creationId xmlns:a16="http://schemas.microsoft.com/office/drawing/2014/main" id="{806FA8F5-951C-4AE5-A15C-08D8E50434C7}"/>
              </a:ext>
            </a:extLst>
          </p:cNvPr>
          <p:cNvSpPr txBox="1"/>
          <p:nvPr/>
        </p:nvSpPr>
        <p:spPr>
          <a:xfrm>
            <a:off x="7840433" y="530193"/>
            <a:ext cx="3084156" cy="369332"/>
          </a:xfrm>
          <a:prstGeom prst="rect">
            <a:avLst/>
          </a:prstGeom>
          <a:noFill/>
        </p:spPr>
        <p:txBody>
          <a:bodyPr wrap="square" rtlCol="0">
            <a:spAutoFit/>
          </a:bodyPr>
          <a:lstStyle/>
          <a:p>
            <a:r>
              <a:rPr lang="en-US" sz="1800" dirty="0">
                <a:latin typeface="Arial Rounded MT Bold" panose="020F0704030504030204" pitchFamily="34" charset="0"/>
              </a:rPr>
              <a:t>Floating Head Pressure</a:t>
            </a:r>
            <a:endParaRPr lang="en-CA" dirty="0">
              <a:latin typeface="Arial Rounded MT Bold" panose="020F0704030504030204" pitchFamily="34" charset="0"/>
            </a:endParaRPr>
          </a:p>
        </p:txBody>
      </p:sp>
      <p:pic>
        <p:nvPicPr>
          <p:cNvPr id="9" name="Picture 8" descr="A picture containing aircraft&#10;&#10;Description automatically generated">
            <a:extLst>
              <a:ext uri="{FF2B5EF4-FFF2-40B4-BE49-F238E27FC236}">
                <a16:creationId xmlns:a16="http://schemas.microsoft.com/office/drawing/2014/main" id="{38D386A3-3126-43AD-9C1F-509C6D3C3ABE}"/>
              </a:ext>
            </a:extLst>
          </p:cNvPr>
          <p:cNvPicPr>
            <a:picLocks noChangeAspect="1"/>
          </p:cNvPicPr>
          <p:nvPr/>
        </p:nvPicPr>
        <p:blipFill rotWithShape="1">
          <a:blip r:embed="rId20">
            <a:alphaModFix amt="17000"/>
            <a:extLst>
              <a:ext uri="{28A0092B-C50C-407E-A947-70E740481C1C}">
                <a14:useLocalDpi xmlns:a14="http://schemas.microsoft.com/office/drawing/2010/main" val="0"/>
              </a:ext>
            </a:extLst>
          </a:blip>
          <a:srcRect l="7633" r="7993" b="4"/>
          <a:stretch/>
        </p:blipFill>
        <p:spPr>
          <a:xfrm>
            <a:off x="7365695" y="1144437"/>
            <a:ext cx="5375638" cy="6370945"/>
          </a:xfrm>
          <a:prstGeom prst="rect">
            <a:avLst/>
          </a:prstGeom>
        </p:spPr>
      </p:pic>
      <p:pic>
        <p:nvPicPr>
          <p:cNvPr id="20" name="Picture 19" descr="A picture containing text, shelf, full, lots&#10;&#10;Description automatically generated">
            <a:extLst>
              <a:ext uri="{FF2B5EF4-FFF2-40B4-BE49-F238E27FC236}">
                <a16:creationId xmlns:a16="http://schemas.microsoft.com/office/drawing/2014/main" id="{F31DEC60-9A53-4FD4-B4C7-872C42AAE03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59504" y="3308817"/>
            <a:ext cx="1872991" cy="1404743"/>
          </a:xfrm>
          <a:prstGeom prst="rect">
            <a:avLst/>
          </a:prstGeom>
        </p:spPr>
      </p:pic>
    </p:spTree>
    <p:extLst>
      <p:ext uri="{BB962C8B-B14F-4D97-AF65-F5344CB8AC3E}">
        <p14:creationId xmlns:p14="http://schemas.microsoft.com/office/powerpoint/2010/main" val="2055821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3000">
        <p159:morph option="byObject"/>
      </p:transition>
    </mc:Choice>
    <mc:Fallback xmlns="">
      <p:transition spd="slow" advClick="0" advTm="6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500" fill="hold"/>
                                        <p:tgtEl>
                                          <p:spTgt spid="72"/>
                                        </p:tgtEl>
                                        <p:attrNameLst>
                                          <p:attrName>ppt_x</p:attrName>
                                        </p:attrNameLst>
                                      </p:cBhvr>
                                      <p:tavLst>
                                        <p:tav tm="0">
                                          <p:val>
                                            <p:strVal val="0-#ppt_w/2"/>
                                          </p:val>
                                        </p:tav>
                                        <p:tav tm="100000">
                                          <p:val>
                                            <p:strVal val="#ppt_x"/>
                                          </p:val>
                                        </p:tav>
                                      </p:tavLst>
                                    </p:anim>
                                    <p:anim calcmode="lin" valueType="num">
                                      <p:cBhvr additive="base">
                                        <p:cTn id="12" dur="500" fill="hold"/>
                                        <p:tgtEl>
                                          <p:spTgt spid="72"/>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10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1500"/>
                            </p:stCondLst>
                            <p:childTnLst>
                              <p:par>
                                <p:cTn id="18" presetID="2" presetClass="entr" presetSubtype="12"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additive="base">
                                        <p:cTn id="20" dur="500" fill="hold"/>
                                        <p:tgtEl>
                                          <p:spTgt spid="70"/>
                                        </p:tgtEl>
                                        <p:attrNameLst>
                                          <p:attrName>ppt_x</p:attrName>
                                        </p:attrNameLst>
                                      </p:cBhvr>
                                      <p:tavLst>
                                        <p:tav tm="0">
                                          <p:val>
                                            <p:strVal val="0-#ppt_w/2"/>
                                          </p:val>
                                        </p:tav>
                                        <p:tav tm="100000">
                                          <p:val>
                                            <p:strVal val="#ppt_x"/>
                                          </p:val>
                                        </p:tav>
                                      </p:tavLst>
                                    </p:anim>
                                    <p:anim calcmode="lin" valueType="num">
                                      <p:cBhvr additive="base">
                                        <p:cTn id="21" dur="500" fill="hold"/>
                                        <p:tgtEl>
                                          <p:spTgt spid="70"/>
                                        </p:tgtEl>
                                        <p:attrNameLst>
                                          <p:attrName>ppt_y</p:attrName>
                                        </p:attrNameLst>
                                      </p:cBhvr>
                                      <p:tavLst>
                                        <p:tav tm="0">
                                          <p:val>
                                            <p:strVal val="1+#ppt_h/2"/>
                                          </p:val>
                                        </p:tav>
                                        <p:tav tm="100000">
                                          <p:val>
                                            <p:strVal val="#ppt_y"/>
                                          </p:val>
                                        </p:tav>
                                      </p:tavLst>
                                    </p:anim>
                                  </p:childTnLst>
                                </p:cTn>
                              </p:par>
                            </p:childTnLst>
                          </p:cTn>
                        </p:par>
                        <p:par>
                          <p:cTn id="22" fill="hold">
                            <p:stCondLst>
                              <p:cond delay="12000"/>
                            </p:stCondLst>
                            <p:childTnLst>
                              <p:par>
                                <p:cTn id="23" presetID="10" presetClass="entr" presetSubtype="0" fill="hold" grpId="0" nodeType="afterEffect">
                                  <p:stCondLst>
                                    <p:cond delay="100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22500"/>
                            </p:stCondLst>
                            <p:childTnLst>
                              <p:par>
                                <p:cTn id="27" presetID="2" presetClass="entr" presetSubtype="3"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 calcmode="lin" valueType="num">
                                      <p:cBhvr additive="base">
                                        <p:cTn id="29" dur="500" fill="hold"/>
                                        <p:tgtEl>
                                          <p:spTgt spid="88"/>
                                        </p:tgtEl>
                                        <p:attrNameLst>
                                          <p:attrName>ppt_x</p:attrName>
                                        </p:attrNameLst>
                                      </p:cBhvr>
                                      <p:tavLst>
                                        <p:tav tm="0">
                                          <p:val>
                                            <p:strVal val="1+#ppt_w/2"/>
                                          </p:val>
                                        </p:tav>
                                        <p:tav tm="100000">
                                          <p:val>
                                            <p:strVal val="#ppt_x"/>
                                          </p:val>
                                        </p:tav>
                                      </p:tavLst>
                                    </p:anim>
                                    <p:anim calcmode="lin" valueType="num">
                                      <p:cBhvr additive="base">
                                        <p:cTn id="30" dur="500" fill="hold"/>
                                        <p:tgtEl>
                                          <p:spTgt spid="88"/>
                                        </p:tgtEl>
                                        <p:attrNameLst>
                                          <p:attrName>ppt_y</p:attrName>
                                        </p:attrNameLst>
                                      </p:cBhvr>
                                      <p:tavLst>
                                        <p:tav tm="0">
                                          <p:val>
                                            <p:strVal val="0-#ppt_h/2"/>
                                          </p:val>
                                        </p:tav>
                                        <p:tav tm="100000">
                                          <p:val>
                                            <p:strVal val="#ppt_y"/>
                                          </p:val>
                                        </p:tav>
                                      </p:tavLst>
                                    </p:anim>
                                  </p:childTnLst>
                                </p:cTn>
                              </p:par>
                            </p:childTnLst>
                          </p:cTn>
                        </p:par>
                        <p:par>
                          <p:cTn id="31" fill="hold">
                            <p:stCondLst>
                              <p:cond delay="23000"/>
                            </p:stCondLst>
                            <p:childTnLst>
                              <p:par>
                                <p:cTn id="32" presetID="45"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ppt_w</p:attrName>
                                        </p:attrNameLst>
                                      </p:cBhvr>
                                      <p:tavLst>
                                        <p:tav tm="0" fmla="#ppt_w*sin(2.5*pi*$)">
                                          <p:val>
                                            <p:fltVal val="0"/>
                                          </p:val>
                                        </p:tav>
                                        <p:tav tm="100000">
                                          <p:val>
                                            <p:fltVal val="1"/>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childTnLst>
                                </p:cTn>
                              </p:par>
                            </p:childTnLst>
                          </p:cTn>
                        </p:par>
                        <p:par>
                          <p:cTn id="37" fill="hold">
                            <p:stCondLst>
                              <p:cond delay="24000"/>
                            </p:stCondLst>
                            <p:childTnLst>
                              <p:par>
                                <p:cTn id="38" presetID="4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ppt_w</p:attrName>
                                        </p:attrNameLst>
                                      </p:cBhvr>
                                      <p:tavLst>
                                        <p:tav tm="0" fmla="#ppt_w*sin(2.5*pi*$)">
                                          <p:val>
                                            <p:fltVal val="0"/>
                                          </p:val>
                                        </p:tav>
                                        <p:tav tm="100000">
                                          <p:val>
                                            <p:fltVal val="1"/>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childTnLst>
                                </p:cTn>
                              </p:par>
                            </p:childTnLst>
                          </p:cTn>
                        </p:par>
                        <p:par>
                          <p:cTn id="43" fill="hold">
                            <p:stCondLst>
                              <p:cond delay="25000"/>
                            </p:stCondLst>
                            <p:childTnLst>
                              <p:par>
                                <p:cTn id="44" presetID="45"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ppt_w</p:attrName>
                                        </p:attrNameLst>
                                      </p:cBhvr>
                                      <p:tavLst>
                                        <p:tav tm="0" fmla="#ppt_w*sin(2.5*pi*$)">
                                          <p:val>
                                            <p:fltVal val="0"/>
                                          </p:val>
                                        </p:tav>
                                        <p:tav tm="100000">
                                          <p:val>
                                            <p:fltVal val="1"/>
                                          </p:val>
                                        </p:tav>
                                      </p:tavLst>
                                    </p:anim>
                                    <p:anim calcmode="lin" valueType="num">
                                      <p:cBhvr>
                                        <p:cTn id="48" dur="1000" fill="hold"/>
                                        <p:tgtEl>
                                          <p:spTgt spid="20"/>
                                        </p:tgtEl>
                                        <p:attrNameLst>
                                          <p:attrName>ppt_h</p:attrName>
                                        </p:attrNameLst>
                                      </p:cBhvr>
                                      <p:tavLst>
                                        <p:tav tm="0">
                                          <p:val>
                                            <p:strVal val="#ppt_h"/>
                                          </p:val>
                                        </p:tav>
                                        <p:tav tm="100000">
                                          <p:val>
                                            <p:strVal val="#ppt_h"/>
                                          </p:val>
                                        </p:tav>
                                      </p:tavLst>
                                    </p:anim>
                                  </p:childTnLst>
                                </p:cTn>
                              </p:par>
                            </p:childTnLst>
                          </p:cTn>
                        </p:par>
                        <p:par>
                          <p:cTn id="49" fill="hold">
                            <p:stCondLst>
                              <p:cond delay="26000"/>
                            </p:stCondLst>
                            <p:childTnLst>
                              <p:par>
                                <p:cTn id="50" presetID="45"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ppt_w</p:attrName>
                                        </p:attrNameLst>
                                      </p:cBhvr>
                                      <p:tavLst>
                                        <p:tav tm="0" fmla="#ppt_w*sin(2.5*pi*$)">
                                          <p:val>
                                            <p:fltVal val="0"/>
                                          </p:val>
                                        </p:tav>
                                        <p:tav tm="100000">
                                          <p:val>
                                            <p:fltVal val="1"/>
                                          </p:val>
                                        </p:tav>
                                      </p:tavLst>
                                    </p:anim>
                                    <p:anim calcmode="lin" valueType="num">
                                      <p:cBhvr>
                                        <p:cTn id="54" dur="1000" fill="hold"/>
                                        <p:tgtEl>
                                          <p:spTgt spid="3"/>
                                        </p:tgtEl>
                                        <p:attrNameLst>
                                          <p:attrName>ppt_h</p:attrName>
                                        </p:attrNameLst>
                                      </p:cBhvr>
                                      <p:tavLst>
                                        <p:tav tm="0">
                                          <p:val>
                                            <p:strVal val="#ppt_h"/>
                                          </p:val>
                                        </p:tav>
                                        <p:tav tm="100000">
                                          <p:val>
                                            <p:strVal val="#ppt_h"/>
                                          </p:val>
                                        </p:tav>
                                      </p:tavLst>
                                    </p:anim>
                                  </p:childTnLst>
                                </p:cTn>
                              </p:par>
                              <p:par>
                                <p:cTn id="55" presetID="21" presetClass="entr" presetSubtype="1"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0" grpId="0">
        <p:bldAsOne/>
      </p:bldGraphic>
      <p:bldP spid="10" grpId="0"/>
      <p:bldGraphic spid="72" grpId="0">
        <p:bldAsOne/>
      </p:bldGraphic>
      <p:bldP spid="14" grpId="0"/>
      <p:bldGraphic spid="88" grpId="0">
        <p:bldAsOne/>
      </p:bldGraphic>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6410D-257F-4821-9D33-45FDAC05358C}"/>
              </a:ext>
            </a:extLst>
          </p:cNvPr>
          <p:cNvSpPr>
            <a:spLocks noGrp="1"/>
          </p:cNvSpPr>
          <p:nvPr>
            <p:ph type="ctrTitle"/>
          </p:nvPr>
        </p:nvSpPr>
        <p:spPr>
          <a:xfrm>
            <a:off x="418225" y="511387"/>
            <a:ext cx="3201366" cy="787807"/>
          </a:xfrm>
        </p:spPr>
        <p:txBody>
          <a:bodyPr vert="horz" lIns="91440" tIns="45720" rIns="91440" bIns="45720" rtlCol="0" anchor="b">
            <a:noAutofit/>
          </a:bodyPr>
          <a:lstStyle/>
          <a:p>
            <a:pPr algn="r"/>
            <a:r>
              <a:rPr lang="en-US" sz="4000" b="1" kern="1200" dirty="0">
                <a:solidFill>
                  <a:srgbClr val="FFFFFF"/>
                </a:solidFill>
                <a:latin typeface="+mj-lt"/>
                <a:ea typeface="+mj-ea"/>
                <a:cs typeface="+mj-cs"/>
              </a:rPr>
              <a:t>OLPP</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Technology</a:t>
            </a:r>
          </a:p>
        </p:txBody>
      </p:sp>
      <p:sp>
        <p:nvSpPr>
          <p:cNvPr id="3" name="Subtitle 2">
            <a:extLst>
              <a:ext uri="{FF2B5EF4-FFF2-40B4-BE49-F238E27FC236}">
                <a16:creationId xmlns:a16="http://schemas.microsoft.com/office/drawing/2014/main" id="{43D6B5D9-0C22-4DA8-BF4A-E54A6B2650C1}"/>
              </a:ext>
            </a:extLst>
          </p:cNvPr>
          <p:cNvSpPr>
            <a:spLocks noGrp="1"/>
          </p:cNvSpPr>
          <p:nvPr>
            <p:ph type="subTitle" idx="1"/>
          </p:nvPr>
        </p:nvSpPr>
        <p:spPr>
          <a:xfrm>
            <a:off x="4810259" y="649480"/>
            <a:ext cx="6555347" cy="5546047"/>
          </a:xfrm>
        </p:spPr>
        <p:txBody>
          <a:bodyPr vert="horz" lIns="91440" tIns="45720" rIns="91440" bIns="45720" rtlCol="0" anchor="ctr">
            <a:normAutofit/>
          </a:bodyPr>
          <a:lstStyle/>
          <a:p>
            <a:pPr indent="-228600" algn="l">
              <a:buFont typeface="Arial" panose="020B0604020202020204" pitchFamily="34" charset="0"/>
              <a:buChar char="•"/>
            </a:pPr>
            <a:r>
              <a:rPr lang="en-US" sz="1800" dirty="0"/>
              <a:t>Integrated, automated equipment and controls offer smart monitoring of system, </a:t>
            </a:r>
            <a:r>
              <a:rPr lang="en-US" sz="1800" dirty="0">
                <a:effectLst/>
                <a:latin typeface="Calibri" panose="020F0502020204030204" pitchFamily="34" charset="0"/>
                <a:ea typeface="Calibri" panose="020F0502020204030204" pitchFamily="34" charset="0"/>
                <a:cs typeface="Times New Roman" panose="02020603050405020304" pitchFamily="18" charset="0"/>
              </a:rPr>
              <a:t>analyzing temperature changes, load profiles, and overall usage patterns to develop tailored operating envelopes</a:t>
            </a:r>
          </a:p>
          <a:p>
            <a:pPr indent="-228600" algn="l">
              <a:buFont typeface="Arial" panose="020B0604020202020204" pitchFamily="34" charset="0"/>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Oxford Sensori Control</a:t>
            </a:r>
            <a:r>
              <a:rPr lang="en-CA" sz="1800" dirty="0">
                <a:effectLst/>
                <a:latin typeface="Calibri" panose="020F0502020204030204" pitchFamily="34" charset="0"/>
                <a:ea typeface="Calibri" panose="020F0502020204030204" pitchFamily="34" charset="0"/>
              </a:rPr>
              <a:t>™</a:t>
            </a:r>
            <a:r>
              <a:rPr lang="en-CA" sz="1800" dirty="0">
                <a:effectLst/>
                <a:latin typeface="Calibri" panose="020F0502020204030204" pitchFamily="34" charset="0"/>
                <a:ea typeface="Calibri" panose="020F0502020204030204" pitchFamily="34" charset="0"/>
                <a:cs typeface="Times New Roman" panose="02020603050405020304" pitchFamily="18" charset="0"/>
              </a:rPr>
              <a:t> architecture provides a platform for conventionally independent parts—pumps, compressors, condenser fans, temperature sensors, evaporators, etc.—to link together in smart and automated communication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lgn="l">
              <a:buFont typeface="Arial" panose="020B0604020202020204" pitchFamily="34" charset="0"/>
              <a:buChar char="•"/>
            </a:pPr>
            <a:r>
              <a:rPr lang="en-US" sz="1800" dirty="0"/>
              <a:t>Able to detect and receive information regarding cause/effect of anomalies in system with quick resolutions- able to be executed remotely</a:t>
            </a:r>
          </a:p>
          <a:p>
            <a:pPr indent="-228600" algn="l">
              <a:buFont typeface="Arial" panose="020B0604020202020204" pitchFamily="34" charset="0"/>
              <a:buChar char="•"/>
            </a:pPr>
            <a:r>
              <a:rPr lang="en-US" sz="1800" dirty="0"/>
              <a:t>Limitations caused by high pressures, ambient temperature and mechanical devices have been eliminated</a:t>
            </a:r>
          </a:p>
          <a:p>
            <a:pPr indent="-228600" algn="l">
              <a:buFont typeface="Arial" panose="020B0604020202020204" pitchFamily="34" charset="0"/>
              <a:buChar char="•"/>
            </a:pPr>
            <a:r>
              <a:rPr lang="en-US" sz="1800" dirty="0"/>
              <a:t>Remote access security is of highest priority- no IT personnel necessary</a:t>
            </a:r>
          </a:p>
        </p:txBody>
      </p:sp>
      <p:sp>
        <p:nvSpPr>
          <p:cNvPr id="12" name="TextBox 11">
            <a:extLst>
              <a:ext uri="{FF2B5EF4-FFF2-40B4-BE49-F238E27FC236}">
                <a16:creationId xmlns:a16="http://schemas.microsoft.com/office/drawing/2014/main" id="{F01F5471-AD41-4E2B-B99B-EDBE655E901A}"/>
              </a:ext>
            </a:extLst>
          </p:cNvPr>
          <p:cNvSpPr txBox="1"/>
          <p:nvPr/>
        </p:nvSpPr>
        <p:spPr>
          <a:xfrm>
            <a:off x="1204550" y="1319474"/>
            <a:ext cx="2696423" cy="1477328"/>
          </a:xfrm>
          <a:prstGeom prst="rect">
            <a:avLst/>
          </a:prstGeom>
          <a:noFill/>
        </p:spPr>
        <p:txBody>
          <a:bodyPr wrap="square">
            <a:spAutoFit/>
          </a:bodyPr>
          <a:lstStyle/>
          <a:p>
            <a:r>
              <a:rPr lang="en-CA" dirty="0">
                <a:solidFill>
                  <a:schemeClr val="bg1"/>
                </a:solidFill>
              </a:rPr>
              <a:t>Enhanced System Control delivers a </a:t>
            </a:r>
            <a:r>
              <a:rPr lang="en-US" dirty="0">
                <a:solidFill>
                  <a:schemeClr val="bg1"/>
                </a:solidFill>
              </a:rPr>
              <a:t>Significantly Reduced Environmental Impact</a:t>
            </a:r>
            <a:endParaRPr lang="en-CA" dirty="0">
              <a:solidFill>
                <a:schemeClr val="bg1"/>
              </a:solidFill>
            </a:endParaRPr>
          </a:p>
          <a:p>
            <a:r>
              <a:rPr lang="en-CA" dirty="0">
                <a:solidFill>
                  <a:schemeClr val="bg1"/>
                </a:solidFill>
              </a:rPr>
              <a:t> </a:t>
            </a:r>
          </a:p>
        </p:txBody>
      </p:sp>
      <p:pic>
        <p:nvPicPr>
          <p:cNvPr id="4" name="Picture 3">
            <a:extLst>
              <a:ext uri="{FF2B5EF4-FFF2-40B4-BE49-F238E27FC236}">
                <a16:creationId xmlns:a16="http://schemas.microsoft.com/office/drawing/2014/main" id="{FC9DF429-6568-4393-83F6-4D5DCF6339E9}"/>
              </a:ext>
            </a:extLst>
          </p:cNvPr>
          <p:cNvPicPr>
            <a:picLocks noChangeAspect="1"/>
          </p:cNvPicPr>
          <p:nvPr/>
        </p:nvPicPr>
        <p:blipFill>
          <a:blip r:embed="rId2"/>
          <a:stretch>
            <a:fillRect/>
          </a:stretch>
        </p:blipFill>
        <p:spPr>
          <a:xfrm>
            <a:off x="622803" y="3336326"/>
            <a:ext cx="2792210" cy="2792210"/>
          </a:xfrm>
          <a:prstGeom prst="rect">
            <a:avLst/>
          </a:prstGeom>
          <a:effectLst>
            <a:outerShdw blurRad="190500" dist="50800" dir="5400000" sx="103000" sy="103000" algn="ctr" rotWithShape="0">
              <a:srgbClr val="000000"/>
            </a:outerShdw>
          </a:effectLst>
        </p:spPr>
      </p:pic>
    </p:spTree>
    <p:extLst>
      <p:ext uri="{BB962C8B-B14F-4D97-AF65-F5344CB8AC3E}">
        <p14:creationId xmlns:p14="http://schemas.microsoft.com/office/powerpoint/2010/main" val="781134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0000">
        <p159:morph option="byObject"/>
      </p:transition>
    </mc:Choice>
    <mc:Fallback xmlns="">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000"/>
                                        <p:tgtEl>
                                          <p:spTgt spid="12"/>
                                        </p:tgtEl>
                                      </p:cBhvr>
                                    </p:animEffect>
                                  </p:childTnLst>
                                </p:cTn>
                              </p:par>
                            </p:childTnLst>
                          </p:cTn>
                        </p:par>
                        <p:par>
                          <p:cTn id="12" fill="hold">
                            <p:stCondLst>
                              <p:cond delay="2500"/>
                            </p:stCondLst>
                            <p:childTnLst>
                              <p:par>
                                <p:cTn id="13" presetID="53" presetClass="entr" presetSubtype="16" fill="hold" nodeType="afterEffect">
                                  <p:stCondLst>
                                    <p:cond delay="15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1500"/>
                                        <p:tgtEl>
                                          <p:spTgt spid="3">
                                            <p:txEl>
                                              <p:pRg st="0" end="0"/>
                                            </p:txEl>
                                          </p:spTgt>
                                        </p:tgtEl>
                                      </p:cBhvr>
                                    </p:animEffect>
                                  </p:childTnLst>
                                </p:cTn>
                              </p:par>
                            </p:childTnLst>
                          </p:cTn>
                        </p:par>
                        <p:par>
                          <p:cTn id="18" fill="hold">
                            <p:stCondLst>
                              <p:cond delay="5500"/>
                            </p:stCondLst>
                            <p:childTnLst>
                              <p:par>
                                <p:cTn id="19" presetID="53" presetClass="entr" presetSubtype="16" fill="hold" nodeType="afterEffect">
                                  <p:stCondLst>
                                    <p:cond delay="1100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1500"/>
                                        <p:tgtEl>
                                          <p:spTgt spid="3">
                                            <p:txEl>
                                              <p:pRg st="1" end="1"/>
                                            </p:txEl>
                                          </p:spTgt>
                                        </p:tgtEl>
                                      </p:cBhvr>
                                    </p:animEffect>
                                  </p:childTnLst>
                                </p:cTn>
                              </p:par>
                            </p:childTnLst>
                          </p:cTn>
                        </p:par>
                        <p:par>
                          <p:cTn id="24" fill="hold">
                            <p:stCondLst>
                              <p:cond delay="18000"/>
                            </p:stCondLst>
                            <p:childTnLst>
                              <p:par>
                                <p:cTn id="25" presetID="53" presetClass="entr" presetSubtype="16" fill="hold" nodeType="afterEffect">
                                  <p:stCondLst>
                                    <p:cond delay="1300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1500"/>
                                        <p:tgtEl>
                                          <p:spTgt spid="3">
                                            <p:txEl>
                                              <p:pRg st="2" end="2"/>
                                            </p:txEl>
                                          </p:spTgt>
                                        </p:tgtEl>
                                      </p:cBhvr>
                                    </p:animEffect>
                                  </p:childTnLst>
                                </p:cTn>
                              </p:par>
                            </p:childTnLst>
                          </p:cTn>
                        </p:par>
                        <p:par>
                          <p:cTn id="30" fill="hold">
                            <p:stCondLst>
                              <p:cond delay="32500"/>
                            </p:stCondLst>
                            <p:childTnLst>
                              <p:par>
                                <p:cTn id="31" presetID="53" presetClass="entr" presetSubtype="16" fill="hold" nodeType="afterEffect">
                                  <p:stCondLst>
                                    <p:cond delay="900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1500"/>
                                        <p:tgtEl>
                                          <p:spTgt spid="3">
                                            <p:txEl>
                                              <p:pRg st="3" end="3"/>
                                            </p:txEl>
                                          </p:spTgt>
                                        </p:tgtEl>
                                      </p:cBhvr>
                                    </p:animEffect>
                                  </p:childTnLst>
                                </p:cTn>
                              </p:par>
                            </p:childTnLst>
                          </p:cTn>
                        </p:par>
                        <p:par>
                          <p:cTn id="36" fill="hold">
                            <p:stCondLst>
                              <p:cond delay="43000"/>
                            </p:stCondLst>
                            <p:childTnLst>
                              <p:par>
                                <p:cTn id="37" presetID="53" presetClass="entr" presetSubtype="16" fill="hold" nodeType="afterEffect">
                                  <p:stCondLst>
                                    <p:cond delay="550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1500"/>
                                        <p:tgtEl>
                                          <p:spTgt spid="3">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80D8451-064F-4409-8013-D8E8672A0AB0}"/>
              </a:ext>
            </a:extLst>
          </p:cNvPr>
          <p:cNvSpPr>
            <a:spLocks noGrp="1"/>
          </p:cNvSpPr>
          <p:nvPr>
            <p:ph type="ctrTitle"/>
          </p:nvPr>
        </p:nvSpPr>
        <p:spPr>
          <a:xfrm>
            <a:off x="8304847" y="537891"/>
            <a:ext cx="3619504" cy="1655483"/>
          </a:xfrm>
        </p:spPr>
        <p:txBody>
          <a:bodyPr vert="horz" lIns="91440" tIns="45720" rIns="91440" bIns="45720" rtlCol="0" anchor="b">
            <a:noAutofit/>
          </a:bodyPr>
          <a:lstStyle/>
          <a:p>
            <a:pPr algn="l"/>
            <a:r>
              <a:rPr lang="en-US" sz="2800" b="1" dirty="0">
                <a:solidFill>
                  <a:schemeClr val="accent1">
                    <a:lumMod val="75000"/>
                  </a:schemeClr>
                </a:solidFill>
              </a:rPr>
              <a:t>Conventional Systems With Unnecessary Parts And Mechanically-Driven Parts Are… </a:t>
            </a:r>
            <a:r>
              <a:rPr lang="en-US" sz="2800" b="1" i="1" dirty="0">
                <a:solidFill>
                  <a:schemeClr val="accent1">
                    <a:lumMod val="75000"/>
                  </a:schemeClr>
                </a:solidFill>
              </a:rPr>
              <a:t>Unnecessary </a:t>
            </a:r>
          </a:p>
        </p:txBody>
      </p:sp>
      <p:pic>
        <p:nvPicPr>
          <p:cNvPr id="8" name="Picture 7">
            <a:extLst>
              <a:ext uri="{FF2B5EF4-FFF2-40B4-BE49-F238E27FC236}">
                <a16:creationId xmlns:a16="http://schemas.microsoft.com/office/drawing/2014/main" id="{F98B8436-BE1E-4092-B4AF-991B7D4B730B}"/>
              </a:ext>
            </a:extLst>
          </p:cNvPr>
          <p:cNvPicPr>
            <a:picLocks noChangeAspect="1"/>
          </p:cNvPicPr>
          <p:nvPr/>
        </p:nvPicPr>
        <p:blipFill rotWithShape="1">
          <a:blip r:embed="rId2">
            <a:extLst>
              <a:ext uri="{28A0092B-C50C-407E-A947-70E740481C1C}">
                <a14:useLocalDpi xmlns:a14="http://schemas.microsoft.com/office/drawing/2010/main" val="0"/>
              </a:ext>
            </a:extLst>
          </a:blip>
          <a:srcRect l="2244" r="2778"/>
          <a:stretch/>
        </p:blipFill>
        <p:spPr>
          <a:xfrm rot="10800000">
            <a:off x="20" y="431"/>
            <a:ext cx="8115280" cy="6408311"/>
          </a:xfrm>
          <a:prstGeom prst="rect">
            <a:avLst/>
          </a:prstGeom>
        </p:spPr>
      </p:pic>
      <p:sp>
        <p:nvSpPr>
          <p:cNvPr id="6" name="TextBox 5">
            <a:extLst>
              <a:ext uri="{FF2B5EF4-FFF2-40B4-BE49-F238E27FC236}">
                <a16:creationId xmlns:a16="http://schemas.microsoft.com/office/drawing/2014/main" id="{4B3DC36F-1D55-4CD5-AF8B-7799DC06FF2F}"/>
              </a:ext>
            </a:extLst>
          </p:cNvPr>
          <p:cNvSpPr txBox="1"/>
          <p:nvPr/>
        </p:nvSpPr>
        <p:spPr>
          <a:xfrm>
            <a:off x="8682242" y="2389833"/>
            <a:ext cx="2942813" cy="3540265"/>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Increased points of failure, maintenance, downtime</a:t>
            </a:r>
          </a:p>
          <a:p>
            <a:pPr marL="285750" indent="-228600">
              <a:lnSpc>
                <a:spcPct val="90000"/>
              </a:lnSpc>
              <a:spcAft>
                <a:spcPts val="600"/>
              </a:spcAft>
              <a:buFont typeface="Arial" panose="020B0604020202020204" pitchFamily="34" charset="0"/>
              <a:buChar char="•"/>
            </a:pPr>
            <a:r>
              <a:rPr lang="en-US" sz="2000" dirty="0"/>
              <a:t>Increased energy for parts, decreased efficiency</a:t>
            </a:r>
          </a:p>
          <a:p>
            <a:pPr marL="285750" indent="-228600">
              <a:lnSpc>
                <a:spcPct val="90000"/>
              </a:lnSpc>
              <a:spcAft>
                <a:spcPts val="600"/>
              </a:spcAft>
              <a:buFont typeface="Arial" panose="020B0604020202020204" pitchFamily="34" charset="0"/>
              <a:buChar char="•"/>
            </a:pPr>
            <a:r>
              <a:rPr lang="en-US" sz="2000" dirty="0"/>
              <a:t>Wasted materials that tax disposal sites</a:t>
            </a:r>
          </a:p>
          <a:p>
            <a:pPr marL="285750" indent="-228600">
              <a:lnSpc>
                <a:spcPct val="90000"/>
              </a:lnSpc>
              <a:spcAft>
                <a:spcPts val="600"/>
              </a:spcAft>
              <a:buFont typeface="Arial" panose="020B0604020202020204" pitchFamily="34" charset="0"/>
              <a:buChar char="•"/>
            </a:pPr>
            <a:r>
              <a:rPr lang="en-US" sz="2000" dirty="0"/>
              <a:t>Increased cost for manufacturing and repair</a:t>
            </a:r>
          </a:p>
        </p:txBody>
      </p:sp>
      <p:sp>
        <p:nvSpPr>
          <p:cNvPr id="57" name="Rectangle 5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089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47" presetClass="entr" presetSubtype="0" fill="hold" grpId="0" nodeType="afterEffect">
                                  <p:stCondLst>
                                    <p:cond delay="200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7" presetClass="entr" presetSubtype="0" fill="hold" grpId="0" nodeType="afterEffect">
                                  <p:stCondLst>
                                    <p:cond delay="200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7000"/>
                            </p:stCondLst>
                            <p:childTnLst>
                              <p:par>
                                <p:cTn id="25" presetID="47" presetClass="entr" presetSubtype="0" fill="hold" grpId="0" nodeType="afterEffect">
                                  <p:stCondLst>
                                    <p:cond delay="200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0"/>
                            </p:stCondLst>
                            <p:childTnLst>
                              <p:par>
                                <p:cTn id="31" presetID="47" presetClass="entr" presetSubtype="0" fill="hold" grpId="0" nodeType="afterEffect">
                                  <p:stCondLst>
                                    <p:cond delay="200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9A6BCB-F84F-4991-B574-4A37838979E2}"/>
              </a:ext>
            </a:extLst>
          </p:cNvPr>
          <p:cNvSpPr>
            <a:spLocks noGrp="1"/>
          </p:cNvSpPr>
          <p:nvPr>
            <p:ph type="ctrTitle"/>
          </p:nvPr>
        </p:nvSpPr>
        <p:spPr>
          <a:xfrm>
            <a:off x="663543" y="259841"/>
            <a:ext cx="5801912" cy="3163224"/>
          </a:xfrm>
        </p:spPr>
        <p:txBody>
          <a:bodyPr vert="horz" lIns="91440" tIns="45720" rIns="91440" bIns="45720" rtlCol="0" anchor="t">
            <a:normAutofit/>
          </a:bodyPr>
          <a:lstStyle/>
          <a:p>
            <a:pPr algn="l"/>
            <a:r>
              <a:rPr lang="en-US" sz="4800" b="1" kern="1200" dirty="0">
                <a:latin typeface="+mj-lt"/>
                <a:ea typeface="+mj-ea"/>
                <a:cs typeface="+mj-cs"/>
              </a:rPr>
              <a:t>OLPP -Gaining More With Less Input</a:t>
            </a:r>
          </a:p>
        </p:txBody>
      </p:sp>
      <p:sp>
        <p:nvSpPr>
          <p:cNvPr id="3" name="Subtitle 2">
            <a:extLst>
              <a:ext uri="{FF2B5EF4-FFF2-40B4-BE49-F238E27FC236}">
                <a16:creationId xmlns:a16="http://schemas.microsoft.com/office/drawing/2014/main" id="{65722E98-3E00-4FE2-8F9B-912068ABF9D8}"/>
              </a:ext>
            </a:extLst>
          </p:cNvPr>
          <p:cNvSpPr>
            <a:spLocks noGrp="1"/>
          </p:cNvSpPr>
          <p:nvPr>
            <p:ph type="subTitle" idx="1"/>
          </p:nvPr>
        </p:nvSpPr>
        <p:spPr>
          <a:xfrm>
            <a:off x="601637" y="4963693"/>
            <a:ext cx="6570688" cy="1610010"/>
          </a:xfrm>
        </p:spPr>
        <p:txBody>
          <a:bodyPr vert="horz" lIns="91440" tIns="45720" rIns="91440" bIns="45720" rtlCol="0" anchor="b">
            <a:normAutofit fontScale="25000" lnSpcReduction="20000"/>
          </a:bodyPr>
          <a:lstStyle/>
          <a:p>
            <a:pPr indent="-228600" algn="l">
              <a:buFont typeface="Arial" panose="020B0604020202020204" pitchFamily="34" charset="0"/>
              <a:buChar char="•"/>
            </a:pPr>
            <a:r>
              <a:rPr lang="en-US" sz="8000" dirty="0"/>
              <a:t>Reduces system complexity, eliminates cumbersome safeties</a:t>
            </a:r>
          </a:p>
          <a:p>
            <a:pPr indent="-228600" algn="l">
              <a:buFont typeface="Arial" panose="020B0604020202020204" pitchFamily="34" charset="0"/>
              <a:buChar char="•"/>
            </a:pPr>
            <a:r>
              <a:rPr lang="en-US" sz="8000" dirty="0"/>
              <a:t>Replaces pressure dependent components with electronically-controlled devices</a:t>
            </a:r>
          </a:p>
          <a:p>
            <a:pPr indent="-228600" algn="l">
              <a:buFont typeface="Arial" panose="020B0604020202020204" pitchFamily="34" charset="0"/>
              <a:buChar char="•"/>
            </a:pPr>
            <a:r>
              <a:rPr lang="en-US" sz="8000" dirty="0"/>
              <a:t>Reduces amount of refrigerant needed</a:t>
            </a:r>
          </a:p>
          <a:p>
            <a:pPr indent="-228600" algn="l">
              <a:buFont typeface="Arial" panose="020B0604020202020204" pitchFamily="34" charset="0"/>
              <a:buChar char="•"/>
            </a:pPr>
            <a:r>
              <a:rPr lang="en-US" sz="8000" dirty="0"/>
              <a:t>Integrates automated equipment with smart controls- eliminating guess work</a:t>
            </a:r>
          </a:p>
          <a:p>
            <a:pPr indent="-228600" algn="l">
              <a:buFont typeface="Arial" panose="020B0604020202020204" pitchFamily="34" charset="0"/>
              <a:buChar char="•"/>
            </a:pPr>
            <a:r>
              <a:rPr lang="en-US" sz="8000" dirty="0"/>
              <a:t>Low pressure platform eliminates need for high pressures to push refrigerant through system</a:t>
            </a:r>
          </a:p>
          <a:p>
            <a:pPr indent="-228600" algn="l">
              <a:buFont typeface="Arial" panose="020B0604020202020204" pitchFamily="34" charset="0"/>
              <a:buChar char="•"/>
            </a:pPr>
            <a:r>
              <a:rPr lang="en-US" sz="8000" dirty="0"/>
              <a:t>Water dependency in the refrigeration system’s heat-rejection is eliminated- no need for wasting natural resources</a:t>
            </a:r>
          </a:p>
          <a:p>
            <a:pPr indent="-228600" algn="l">
              <a:buFont typeface="Arial" panose="020B0604020202020204" pitchFamily="34" charset="0"/>
              <a:buChar char="•"/>
            </a:pPr>
            <a:r>
              <a:rPr lang="en-US" sz="8000" dirty="0"/>
              <a:t>All components designed to reduce both direct and indirect environmental impacts</a:t>
            </a:r>
          </a:p>
          <a:p>
            <a:pPr indent="-228600" algn="l">
              <a:buFont typeface="Arial" panose="020B0604020202020204" pitchFamily="34" charset="0"/>
              <a:buChar char="•"/>
            </a:pPr>
            <a:r>
              <a:rPr lang="en-US" sz="8000" dirty="0"/>
              <a:t>Automatically integrate today’s evaporator ECM/multi-speed fans</a:t>
            </a:r>
          </a:p>
          <a:p>
            <a:pPr indent="-228600" algn="l">
              <a:buFont typeface="Arial" panose="020B0604020202020204" pitchFamily="34" charset="0"/>
              <a:buChar char="•"/>
            </a:pPr>
            <a:endParaRPr lang="en-US" sz="600" dirty="0"/>
          </a:p>
          <a:p>
            <a:pPr indent="-228600" algn="l">
              <a:buFont typeface="Arial" panose="020B0604020202020204" pitchFamily="34" charset="0"/>
              <a:buChar char="•"/>
            </a:pPr>
            <a:endParaRPr lang="en-US" sz="600" dirty="0"/>
          </a:p>
        </p:txBody>
      </p:sp>
      <p:sp>
        <p:nvSpPr>
          <p:cNvPr id="108" name="Rectangle 10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aircraft&#10;&#10;Description automatically generated">
            <a:extLst>
              <a:ext uri="{FF2B5EF4-FFF2-40B4-BE49-F238E27FC236}">
                <a16:creationId xmlns:a16="http://schemas.microsoft.com/office/drawing/2014/main" id="{BBBF31EE-326E-42CA-BA45-BB0263CB0453}"/>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2456632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5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1000"/>
                                        <p:tgtEl>
                                          <p:spTgt spid="3">
                                            <p:txEl>
                                              <p:pRg st="0" end="0"/>
                                            </p:txEl>
                                          </p:spTgt>
                                        </p:tgtEl>
                                      </p:cBhvr>
                                    </p:animEffect>
                                  </p:childTnLst>
                                </p:cTn>
                              </p:par>
                            </p:childTnLst>
                          </p:cTn>
                        </p:par>
                        <p:par>
                          <p:cTn id="15" fill="hold">
                            <p:stCondLst>
                              <p:cond delay="2000"/>
                            </p:stCondLst>
                            <p:childTnLst>
                              <p:par>
                                <p:cTn id="16" presetID="22" presetClass="entr" presetSubtype="8" fill="hold" nodeType="afterEffect">
                                  <p:stCondLst>
                                    <p:cond delay="3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1000"/>
                                        <p:tgtEl>
                                          <p:spTgt spid="3">
                                            <p:txEl>
                                              <p:pRg st="1" end="1"/>
                                            </p:txEl>
                                          </p:spTgt>
                                        </p:tgtEl>
                                      </p:cBhvr>
                                    </p:animEffect>
                                  </p:childTnLst>
                                </p:cTn>
                              </p:par>
                            </p:childTnLst>
                          </p:cTn>
                        </p:par>
                        <p:par>
                          <p:cTn id="19" fill="hold">
                            <p:stCondLst>
                              <p:cond delay="6500"/>
                            </p:stCondLst>
                            <p:childTnLst>
                              <p:par>
                                <p:cTn id="20" presetID="22" presetClass="entr" presetSubtype="8" fill="hold" nodeType="afterEffect">
                                  <p:stCondLst>
                                    <p:cond delay="4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1000"/>
                                        <p:tgtEl>
                                          <p:spTgt spid="3">
                                            <p:txEl>
                                              <p:pRg st="2" end="2"/>
                                            </p:txEl>
                                          </p:spTgt>
                                        </p:tgtEl>
                                      </p:cBhvr>
                                    </p:animEffect>
                                  </p:childTnLst>
                                </p:cTn>
                              </p:par>
                            </p:childTnLst>
                          </p:cTn>
                        </p:par>
                        <p:par>
                          <p:cTn id="23" fill="hold">
                            <p:stCondLst>
                              <p:cond delay="12000"/>
                            </p:stCondLst>
                            <p:childTnLst>
                              <p:par>
                                <p:cTn id="24" presetID="22" presetClass="entr" presetSubtype="8" fill="hold" nodeType="afterEffect">
                                  <p:stCondLst>
                                    <p:cond delay="30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1000"/>
                                        <p:tgtEl>
                                          <p:spTgt spid="3">
                                            <p:txEl>
                                              <p:pRg st="3" end="3"/>
                                            </p:txEl>
                                          </p:spTgt>
                                        </p:tgtEl>
                                      </p:cBhvr>
                                    </p:animEffect>
                                  </p:childTnLst>
                                </p:cTn>
                              </p:par>
                            </p:childTnLst>
                          </p:cTn>
                        </p:par>
                        <p:par>
                          <p:cTn id="27" fill="hold">
                            <p:stCondLst>
                              <p:cond delay="16000"/>
                            </p:stCondLst>
                            <p:childTnLst>
                              <p:par>
                                <p:cTn id="28" presetID="22" presetClass="entr" presetSubtype="8" fill="hold" nodeType="afterEffect">
                                  <p:stCondLst>
                                    <p:cond delay="45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1000"/>
                                        <p:tgtEl>
                                          <p:spTgt spid="3">
                                            <p:txEl>
                                              <p:pRg st="4" end="4"/>
                                            </p:txEl>
                                          </p:spTgt>
                                        </p:tgtEl>
                                      </p:cBhvr>
                                    </p:animEffect>
                                  </p:childTnLst>
                                </p:cTn>
                              </p:par>
                            </p:childTnLst>
                          </p:cTn>
                        </p:par>
                        <p:par>
                          <p:cTn id="31" fill="hold">
                            <p:stCondLst>
                              <p:cond delay="21500"/>
                            </p:stCondLst>
                            <p:childTnLst>
                              <p:par>
                                <p:cTn id="32" presetID="22" presetClass="entr" presetSubtype="8" fill="hold" nodeType="afterEffect">
                                  <p:stCondLst>
                                    <p:cond delay="500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1000"/>
                                        <p:tgtEl>
                                          <p:spTgt spid="3">
                                            <p:txEl>
                                              <p:pRg st="5" end="5"/>
                                            </p:txEl>
                                          </p:spTgt>
                                        </p:tgtEl>
                                      </p:cBhvr>
                                    </p:animEffect>
                                  </p:childTnLst>
                                </p:cTn>
                              </p:par>
                            </p:childTnLst>
                          </p:cTn>
                        </p:par>
                        <p:par>
                          <p:cTn id="35" fill="hold">
                            <p:stCondLst>
                              <p:cond delay="27500"/>
                            </p:stCondLst>
                            <p:childTnLst>
                              <p:par>
                                <p:cTn id="36" presetID="22" presetClass="entr" presetSubtype="8" fill="hold" nodeType="afterEffect">
                                  <p:stCondLst>
                                    <p:cond delay="600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1000"/>
                                        <p:tgtEl>
                                          <p:spTgt spid="3">
                                            <p:txEl>
                                              <p:pRg st="6" end="6"/>
                                            </p:txEl>
                                          </p:spTgt>
                                        </p:tgtEl>
                                      </p:cBhvr>
                                    </p:animEffect>
                                  </p:childTnLst>
                                </p:cTn>
                              </p:par>
                            </p:childTnLst>
                          </p:cTn>
                        </p:par>
                        <p:par>
                          <p:cTn id="39" fill="hold">
                            <p:stCondLst>
                              <p:cond delay="34500"/>
                            </p:stCondLst>
                            <p:childTnLst>
                              <p:par>
                                <p:cTn id="40" presetID="22" presetClass="entr" presetSubtype="8" fill="hold" nodeType="afterEffect">
                                  <p:stCondLst>
                                    <p:cond delay="500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A178DB-7A36-4212-A8D4-D3C22FBB6E36}"/>
              </a:ext>
            </a:extLst>
          </p:cNvPr>
          <p:cNvSpPr>
            <a:spLocks noGrp="1"/>
          </p:cNvSpPr>
          <p:nvPr>
            <p:ph type="ctrTitle"/>
          </p:nvPr>
        </p:nvSpPr>
        <p:spPr>
          <a:xfrm>
            <a:off x="699713" y="248038"/>
            <a:ext cx="6855631" cy="1159200"/>
          </a:xfrm>
        </p:spPr>
        <p:txBody>
          <a:bodyPr anchor="ctr">
            <a:normAutofit/>
          </a:bodyPr>
          <a:lstStyle/>
          <a:p>
            <a:pPr algn="l"/>
            <a:r>
              <a:rPr lang="en-US" sz="3700" b="1" dirty="0">
                <a:solidFill>
                  <a:srgbClr val="FFFFFF"/>
                </a:solidFill>
              </a:rPr>
              <a:t>Estimated Carbon Footprint Comparison From a Retrofit</a:t>
            </a:r>
            <a:endParaRPr lang="en-CA" sz="3700" b="1" dirty="0">
              <a:solidFill>
                <a:srgbClr val="FFFFFF"/>
              </a:solidFill>
            </a:endParaRPr>
          </a:p>
        </p:txBody>
      </p:sp>
      <p:pic>
        <p:nvPicPr>
          <p:cNvPr id="28" name="Picture 27" descr="A picture containing aircraft&#10;&#10;Description automatically generated">
            <a:extLst>
              <a:ext uri="{FF2B5EF4-FFF2-40B4-BE49-F238E27FC236}">
                <a16:creationId xmlns:a16="http://schemas.microsoft.com/office/drawing/2014/main" id="{1D48F392-E891-4BFA-BC0E-859BD6193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3646" y="-272927"/>
            <a:ext cx="1918354" cy="1918354"/>
          </a:xfrm>
          <a:prstGeom prst="rect">
            <a:avLst/>
          </a:prstGeom>
          <a:effectLst>
            <a:outerShdw blurRad="63500" dist="50800" dir="5400000" sx="110000" sy="110000" algn="ctr" rotWithShape="0">
              <a:srgbClr val="000000">
                <a:alpha val="45000"/>
              </a:srgbClr>
            </a:outerShdw>
          </a:effectLst>
        </p:spPr>
      </p:pic>
      <p:graphicFrame>
        <p:nvGraphicFramePr>
          <p:cNvPr id="10" name="Table 13">
            <a:extLst>
              <a:ext uri="{FF2B5EF4-FFF2-40B4-BE49-F238E27FC236}">
                <a16:creationId xmlns:a16="http://schemas.microsoft.com/office/drawing/2014/main" id="{80763991-D942-40A3-994C-6A0782EF128E}"/>
              </a:ext>
            </a:extLst>
          </p:cNvPr>
          <p:cNvGraphicFramePr>
            <a:graphicFrameLocks noGrp="1"/>
          </p:cNvGraphicFramePr>
          <p:nvPr>
            <p:extLst>
              <p:ext uri="{D42A27DB-BD31-4B8C-83A1-F6EECF244321}">
                <p14:modId xmlns:p14="http://schemas.microsoft.com/office/powerpoint/2010/main" val="3703466010"/>
              </p:ext>
            </p:extLst>
          </p:nvPr>
        </p:nvGraphicFramePr>
        <p:xfrm>
          <a:off x="247529" y="1913306"/>
          <a:ext cx="7924015" cy="1398926"/>
        </p:xfrm>
        <a:graphic>
          <a:graphicData uri="http://schemas.openxmlformats.org/drawingml/2006/table">
            <a:tbl>
              <a:tblPr firstRow="1" bandRow="1">
                <a:effectLst>
                  <a:outerShdw blurRad="50800" dist="50800" dir="6060000" algn="ctr" rotWithShape="0">
                    <a:schemeClr val="tx1">
                      <a:lumMod val="65000"/>
                      <a:lumOff val="35000"/>
                      <a:alpha val="68000"/>
                    </a:schemeClr>
                  </a:outerShdw>
                </a:effectLst>
                <a:tableStyleId>{F5AB1C69-6EDB-4FF4-983F-18BD219EF322}</a:tableStyleId>
              </a:tblPr>
              <a:tblGrid>
                <a:gridCol w="688350">
                  <a:extLst>
                    <a:ext uri="{9D8B030D-6E8A-4147-A177-3AD203B41FA5}">
                      <a16:colId xmlns:a16="http://schemas.microsoft.com/office/drawing/2014/main" val="863043103"/>
                    </a:ext>
                  </a:extLst>
                </a:gridCol>
                <a:gridCol w="632537">
                  <a:extLst>
                    <a:ext uri="{9D8B030D-6E8A-4147-A177-3AD203B41FA5}">
                      <a16:colId xmlns:a16="http://schemas.microsoft.com/office/drawing/2014/main" val="2899553703"/>
                    </a:ext>
                  </a:extLst>
                </a:gridCol>
                <a:gridCol w="631189">
                  <a:extLst>
                    <a:ext uri="{9D8B030D-6E8A-4147-A177-3AD203B41FA5}">
                      <a16:colId xmlns:a16="http://schemas.microsoft.com/office/drawing/2014/main" val="2946695249"/>
                    </a:ext>
                  </a:extLst>
                </a:gridCol>
                <a:gridCol w="1304689">
                  <a:extLst>
                    <a:ext uri="{9D8B030D-6E8A-4147-A177-3AD203B41FA5}">
                      <a16:colId xmlns:a16="http://schemas.microsoft.com/office/drawing/2014/main" val="3416030516"/>
                    </a:ext>
                  </a:extLst>
                </a:gridCol>
                <a:gridCol w="1123950">
                  <a:extLst>
                    <a:ext uri="{9D8B030D-6E8A-4147-A177-3AD203B41FA5}">
                      <a16:colId xmlns:a16="http://schemas.microsoft.com/office/drawing/2014/main" val="2716448920"/>
                    </a:ext>
                  </a:extLst>
                </a:gridCol>
                <a:gridCol w="1524000">
                  <a:extLst>
                    <a:ext uri="{9D8B030D-6E8A-4147-A177-3AD203B41FA5}">
                      <a16:colId xmlns:a16="http://schemas.microsoft.com/office/drawing/2014/main" val="2550510917"/>
                    </a:ext>
                  </a:extLst>
                </a:gridCol>
                <a:gridCol w="1162050">
                  <a:extLst>
                    <a:ext uri="{9D8B030D-6E8A-4147-A177-3AD203B41FA5}">
                      <a16:colId xmlns:a16="http://schemas.microsoft.com/office/drawing/2014/main" val="510789677"/>
                    </a:ext>
                  </a:extLst>
                </a:gridCol>
                <a:gridCol w="857250">
                  <a:extLst>
                    <a:ext uri="{9D8B030D-6E8A-4147-A177-3AD203B41FA5}">
                      <a16:colId xmlns:a16="http://schemas.microsoft.com/office/drawing/2014/main" val="735508914"/>
                    </a:ext>
                  </a:extLst>
                </a:gridCol>
              </a:tblGrid>
              <a:tr h="450505">
                <a:tc>
                  <a:txBody>
                    <a:bodyPr/>
                    <a:lstStyle/>
                    <a:p>
                      <a:endParaRPr lang="en-CA" sz="1200" dirty="0"/>
                    </a:p>
                  </a:txBody>
                  <a:tcPr>
                    <a:cell3D prstMaterial="dkEdge">
                      <a:bevel prst="coolSlant"/>
                      <a:lightRig rig="flood" dir="t"/>
                    </a:cell3D>
                  </a:tcPr>
                </a:tc>
                <a:tc>
                  <a:txBody>
                    <a:bodyPr/>
                    <a:lstStyle/>
                    <a:p>
                      <a:pPr algn="ctr"/>
                      <a:r>
                        <a:rPr lang="en-CA" sz="1200" dirty="0"/>
                        <a:t>ODP</a:t>
                      </a:r>
                    </a:p>
                  </a:txBody>
                  <a:tcPr>
                    <a:cell3D prstMaterial="dkEdge">
                      <a:bevel prst="coolSlant"/>
                      <a:lightRig rig="flood" dir="t"/>
                    </a:cell3D>
                  </a:tcPr>
                </a:tc>
                <a:tc>
                  <a:txBody>
                    <a:bodyPr/>
                    <a:lstStyle/>
                    <a:p>
                      <a:pPr algn="ctr"/>
                      <a:r>
                        <a:rPr lang="en-CA" sz="1200" dirty="0"/>
                        <a:t>GWP</a:t>
                      </a:r>
                    </a:p>
                  </a:txBody>
                  <a:tcPr>
                    <a:cell3D prstMaterial="dkEdge">
                      <a:bevel prst="coolSlant"/>
                      <a:lightRig rig="flood" dir="t"/>
                    </a:cell3D>
                  </a:tcPr>
                </a:tc>
                <a:tc>
                  <a:txBody>
                    <a:bodyPr/>
                    <a:lstStyle/>
                    <a:p>
                      <a:pPr algn="ctr"/>
                      <a:r>
                        <a:rPr lang="en-CA" sz="1200" dirty="0"/>
                        <a:t>GWP Reduction Post-Retrofit</a:t>
                      </a:r>
                    </a:p>
                  </a:txBody>
                  <a:tcPr>
                    <a:cell3D prstMaterial="dkEdge">
                      <a:bevel prst="coolSlant"/>
                      <a:lightRig rig="flood" dir="t"/>
                    </a:cell3D>
                  </a:tcPr>
                </a:tc>
                <a:tc>
                  <a:txBody>
                    <a:bodyPr/>
                    <a:lstStyle/>
                    <a:p>
                      <a:pPr algn="ctr"/>
                      <a:r>
                        <a:rPr lang="en-CA" sz="1200" dirty="0"/>
                        <a:t>Pre-Retrofit Facility Charge</a:t>
                      </a:r>
                    </a:p>
                  </a:txBody>
                  <a:tcPr>
                    <a:cell3D prstMaterial="dkEdge">
                      <a:bevel prst="coolSlant"/>
                      <a:lightRig rig="flood" dir="t"/>
                    </a:cell3D>
                  </a:tcPr>
                </a:tc>
                <a:tc>
                  <a:txBody>
                    <a:bodyPr/>
                    <a:lstStyle/>
                    <a:p>
                      <a:pPr algn="ctr"/>
                      <a:r>
                        <a:rPr lang="en-CA" sz="1200" dirty="0"/>
                        <a:t>Post-Retrofit Facility Charge</a:t>
                      </a:r>
                    </a:p>
                  </a:txBody>
                  <a:tcPr>
                    <a:cell3D prstMaterial="dkEdge">
                      <a:bevel prst="coolSlant"/>
                      <a:lightRig rig="flood" dir="t"/>
                    </a:cell3D>
                  </a:tcPr>
                </a:tc>
                <a:tc>
                  <a:txBody>
                    <a:bodyPr/>
                    <a:lstStyle/>
                    <a:p>
                      <a:pPr algn="ctr"/>
                      <a:r>
                        <a:rPr lang="en-CA" sz="1200" dirty="0"/>
                        <a:t>Facility Charge Reduction</a:t>
                      </a:r>
                    </a:p>
                  </a:txBody>
                  <a:tcPr>
                    <a:cell3D prstMaterial="dkEdge">
                      <a:bevel prst="coolSlant"/>
                      <a:lightRig rig="flood" dir="t"/>
                    </a:cell3D>
                  </a:tcPr>
                </a:tc>
                <a:tc>
                  <a:txBody>
                    <a:bodyPr/>
                    <a:lstStyle/>
                    <a:p>
                      <a:pPr algn="ctr"/>
                      <a:r>
                        <a:rPr lang="en-CA" sz="1200" dirty="0"/>
                        <a:t>Total GHG Reduction</a:t>
                      </a:r>
                    </a:p>
                  </a:txBody>
                  <a:tcPr>
                    <a:cell3D prstMaterial="dkEdge">
                      <a:bevel prst="coolSlant"/>
                      <a:lightRig rig="flood" dir="t"/>
                    </a:cell3D>
                  </a:tcPr>
                </a:tc>
                <a:extLst>
                  <a:ext uri="{0D108BD9-81ED-4DB2-BD59-A6C34878D82A}">
                    <a16:rowId xmlns:a16="http://schemas.microsoft.com/office/drawing/2014/main" val="986825307"/>
                  </a:ext>
                </a:extLst>
              </a:tr>
              <a:tr h="320562">
                <a:tc>
                  <a:txBody>
                    <a:bodyPr/>
                    <a:lstStyle/>
                    <a:p>
                      <a:r>
                        <a:rPr lang="en-CA" sz="1200" b="1" dirty="0"/>
                        <a:t>R-22</a:t>
                      </a:r>
                    </a:p>
                  </a:txBody>
                  <a:tcPr/>
                </a:tc>
                <a:tc>
                  <a:txBody>
                    <a:bodyPr/>
                    <a:lstStyle/>
                    <a:p>
                      <a:pPr algn="ctr"/>
                      <a:r>
                        <a:rPr lang="en-CA" sz="1200" dirty="0"/>
                        <a:t>0.05</a:t>
                      </a:r>
                    </a:p>
                  </a:txBody>
                  <a:tcPr/>
                </a:tc>
                <a:tc>
                  <a:txBody>
                    <a:bodyPr/>
                    <a:lstStyle/>
                    <a:p>
                      <a:pPr algn="ctr"/>
                      <a:r>
                        <a:rPr lang="en-CA" sz="1200" dirty="0"/>
                        <a:t>1810</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2800 lbs</a:t>
                      </a:r>
                    </a:p>
                  </a:txBody>
                  <a:tcPr/>
                </a:tc>
                <a:tc>
                  <a:txBody>
                    <a:bodyPr/>
                    <a:lstStyle/>
                    <a:p>
                      <a:pPr algn="ctr"/>
                      <a:r>
                        <a:rPr lang="en-CA" sz="1200" dirty="0"/>
                        <a:t>1600 lbs</a:t>
                      </a:r>
                    </a:p>
                  </a:txBody>
                  <a:tcPr/>
                </a:tc>
                <a:tc>
                  <a:txBody>
                    <a:bodyPr/>
                    <a:lstStyle/>
                    <a:p>
                      <a:pPr algn="ctr"/>
                      <a:r>
                        <a:rPr lang="en-CA" sz="1200" dirty="0"/>
                        <a:t>1200 lbs</a:t>
                      </a:r>
                    </a:p>
                  </a:txBody>
                  <a:tcPr/>
                </a:tc>
                <a:tc>
                  <a:txBody>
                    <a:bodyPr/>
                    <a:lstStyle/>
                    <a:p>
                      <a:pPr algn="ctr"/>
                      <a:r>
                        <a:rPr lang="en-CA" sz="1200" dirty="0"/>
                        <a:t>-</a:t>
                      </a:r>
                    </a:p>
                  </a:txBody>
                  <a:tcPr>
                    <a:solidFill>
                      <a:schemeClr val="bg2">
                        <a:lumMod val="75000"/>
                      </a:schemeClr>
                    </a:solidFill>
                  </a:tcPr>
                </a:tc>
                <a:extLst>
                  <a:ext uri="{0D108BD9-81ED-4DB2-BD59-A6C34878D82A}">
                    <a16:rowId xmlns:a16="http://schemas.microsoft.com/office/drawing/2014/main" val="2767023952"/>
                  </a:ext>
                </a:extLst>
              </a:tr>
              <a:tr h="319984">
                <a:tc>
                  <a:txBody>
                    <a:bodyPr/>
                    <a:lstStyle/>
                    <a:p>
                      <a:r>
                        <a:rPr lang="en-CA" sz="1200" b="1" dirty="0"/>
                        <a:t>R-513a</a:t>
                      </a:r>
                    </a:p>
                  </a:txBody>
                  <a:tcPr/>
                </a:tc>
                <a:tc>
                  <a:txBody>
                    <a:bodyPr/>
                    <a:lstStyle/>
                    <a:p>
                      <a:pPr algn="ctr"/>
                      <a:r>
                        <a:rPr lang="en-CA" sz="1200" dirty="0"/>
                        <a:t>0</a:t>
                      </a:r>
                    </a:p>
                  </a:txBody>
                  <a:tcPr/>
                </a:tc>
                <a:tc>
                  <a:txBody>
                    <a:bodyPr/>
                    <a:lstStyle/>
                    <a:p>
                      <a:pPr algn="ctr"/>
                      <a:r>
                        <a:rPr lang="en-CA" sz="1200" dirty="0"/>
                        <a:t>573</a:t>
                      </a:r>
                    </a:p>
                  </a:txBody>
                  <a:tcPr/>
                </a:tc>
                <a:tc>
                  <a:txBody>
                    <a:bodyPr/>
                    <a:lstStyle/>
                    <a:p>
                      <a:pPr algn="ctr"/>
                      <a:r>
                        <a:rPr lang="en-CA" sz="1200" dirty="0"/>
                        <a:t>68%</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450 lbs</a:t>
                      </a:r>
                    </a:p>
                  </a:txBody>
                  <a:tcPr/>
                </a:tc>
                <a:tc>
                  <a:txBody>
                    <a:bodyPr/>
                    <a:lstStyle/>
                    <a:p>
                      <a:pPr algn="ctr"/>
                      <a:r>
                        <a:rPr lang="en-CA" sz="1200" dirty="0"/>
                        <a:t>41%</a:t>
                      </a:r>
                    </a:p>
                  </a:txBody>
                  <a:tcPr/>
                </a:tc>
                <a:tc>
                  <a:txBody>
                    <a:bodyPr/>
                    <a:lstStyle/>
                    <a:p>
                      <a:pPr algn="ctr"/>
                      <a:r>
                        <a:rPr lang="en-CA" sz="1200" dirty="0"/>
                        <a:t>88%</a:t>
                      </a:r>
                    </a:p>
                  </a:txBody>
                  <a:tcPr/>
                </a:tc>
                <a:extLst>
                  <a:ext uri="{0D108BD9-81ED-4DB2-BD59-A6C34878D82A}">
                    <a16:rowId xmlns:a16="http://schemas.microsoft.com/office/drawing/2014/main" val="4135862933"/>
                  </a:ext>
                </a:extLst>
              </a:tr>
              <a:tr h="301180">
                <a:tc>
                  <a:txBody>
                    <a:bodyPr/>
                    <a:lstStyle/>
                    <a:p>
                      <a:r>
                        <a:rPr lang="en-CA" sz="1200" b="1" dirty="0"/>
                        <a:t>R-515b</a:t>
                      </a:r>
                    </a:p>
                  </a:txBody>
                  <a:tcPr/>
                </a:tc>
                <a:tc>
                  <a:txBody>
                    <a:bodyPr/>
                    <a:lstStyle/>
                    <a:p>
                      <a:pPr algn="ctr"/>
                      <a:r>
                        <a:rPr lang="en-CA" sz="1200" dirty="0"/>
                        <a:t>0</a:t>
                      </a:r>
                    </a:p>
                  </a:txBody>
                  <a:tcPr/>
                </a:tc>
                <a:tc>
                  <a:txBody>
                    <a:bodyPr/>
                    <a:lstStyle/>
                    <a:p>
                      <a:pPr algn="ctr"/>
                      <a:r>
                        <a:rPr lang="en-CA" sz="1200" dirty="0"/>
                        <a:t>293</a:t>
                      </a:r>
                    </a:p>
                  </a:txBody>
                  <a:tcPr/>
                </a:tc>
                <a:tc>
                  <a:txBody>
                    <a:bodyPr/>
                    <a:lstStyle/>
                    <a:p>
                      <a:pPr algn="ctr"/>
                      <a:r>
                        <a:rPr lang="en-CA" sz="1200" dirty="0"/>
                        <a:t>84%</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450 lbs</a:t>
                      </a:r>
                    </a:p>
                  </a:txBody>
                  <a:tcPr/>
                </a:tc>
                <a:tc>
                  <a:txBody>
                    <a:bodyPr/>
                    <a:lstStyle/>
                    <a:p>
                      <a:pPr algn="ctr"/>
                      <a:r>
                        <a:rPr lang="en-CA" sz="1200" dirty="0"/>
                        <a:t>41%</a:t>
                      </a:r>
                    </a:p>
                  </a:txBody>
                  <a:tcPr/>
                </a:tc>
                <a:tc>
                  <a:txBody>
                    <a:bodyPr/>
                    <a:lstStyle/>
                    <a:p>
                      <a:pPr algn="ctr"/>
                      <a:r>
                        <a:rPr lang="en-CA" sz="1200" dirty="0"/>
                        <a:t>94%</a:t>
                      </a:r>
                    </a:p>
                  </a:txBody>
                  <a:tcPr/>
                </a:tc>
                <a:extLst>
                  <a:ext uri="{0D108BD9-81ED-4DB2-BD59-A6C34878D82A}">
                    <a16:rowId xmlns:a16="http://schemas.microsoft.com/office/drawing/2014/main" val="2379946172"/>
                  </a:ext>
                </a:extLst>
              </a:tr>
            </a:tbl>
          </a:graphicData>
        </a:graphic>
      </p:graphicFrame>
      <p:graphicFrame>
        <p:nvGraphicFramePr>
          <p:cNvPr id="14" name="Table 15">
            <a:extLst>
              <a:ext uri="{FF2B5EF4-FFF2-40B4-BE49-F238E27FC236}">
                <a16:creationId xmlns:a16="http://schemas.microsoft.com/office/drawing/2014/main" id="{05FB42F6-A558-4943-A3A4-9DD9DDBAC34A}"/>
              </a:ext>
            </a:extLst>
          </p:cNvPr>
          <p:cNvGraphicFramePr>
            <a:graphicFrameLocks noGrp="1"/>
          </p:cNvGraphicFramePr>
          <p:nvPr>
            <p:extLst>
              <p:ext uri="{D42A27DB-BD31-4B8C-83A1-F6EECF244321}">
                <p14:modId xmlns:p14="http://schemas.microsoft.com/office/powerpoint/2010/main" val="1170494063"/>
              </p:ext>
            </p:extLst>
          </p:nvPr>
        </p:nvGraphicFramePr>
        <p:xfrm>
          <a:off x="247529" y="3741320"/>
          <a:ext cx="7579151" cy="1300064"/>
        </p:xfrm>
        <a:graphic>
          <a:graphicData uri="http://schemas.openxmlformats.org/drawingml/2006/table">
            <a:tbl>
              <a:tblPr firstRow="1" bandRow="1">
                <a:effectLst>
                  <a:outerShdw blurRad="50800" dist="50800" dir="5400000" algn="ctr" rotWithShape="0">
                    <a:schemeClr val="tx1">
                      <a:lumMod val="65000"/>
                      <a:lumOff val="35000"/>
                      <a:alpha val="69000"/>
                    </a:schemeClr>
                  </a:outerShdw>
                </a:effectLst>
                <a:tableStyleId>{F5AB1C69-6EDB-4FF4-983F-18BD219EF322}</a:tableStyleId>
              </a:tblPr>
              <a:tblGrid>
                <a:gridCol w="857839">
                  <a:extLst>
                    <a:ext uri="{9D8B030D-6E8A-4147-A177-3AD203B41FA5}">
                      <a16:colId xmlns:a16="http://schemas.microsoft.com/office/drawing/2014/main" val="817264640"/>
                    </a:ext>
                  </a:extLst>
                </a:gridCol>
                <a:gridCol w="2328421">
                  <a:extLst>
                    <a:ext uri="{9D8B030D-6E8A-4147-A177-3AD203B41FA5}">
                      <a16:colId xmlns:a16="http://schemas.microsoft.com/office/drawing/2014/main" val="3848720556"/>
                    </a:ext>
                  </a:extLst>
                </a:gridCol>
                <a:gridCol w="2168165">
                  <a:extLst>
                    <a:ext uri="{9D8B030D-6E8A-4147-A177-3AD203B41FA5}">
                      <a16:colId xmlns:a16="http://schemas.microsoft.com/office/drawing/2014/main" val="2645133339"/>
                    </a:ext>
                  </a:extLst>
                </a:gridCol>
                <a:gridCol w="2224726">
                  <a:extLst>
                    <a:ext uri="{9D8B030D-6E8A-4147-A177-3AD203B41FA5}">
                      <a16:colId xmlns:a16="http://schemas.microsoft.com/office/drawing/2014/main" val="2300010967"/>
                    </a:ext>
                  </a:extLst>
                </a:gridCol>
              </a:tblGrid>
              <a:tr h="0">
                <a:tc>
                  <a:txBody>
                    <a:bodyPr/>
                    <a:lstStyle/>
                    <a:p>
                      <a:endParaRPr lang="en-CA" sz="1200" dirty="0"/>
                    </a:p>
                  </a:txBody>
                  <a:tcPr>
                    <a:cell3D prstMaterial="dkEdge">
                      <a:bevel prst="coolSlant"/>
                      <a:lightRig rig="flood" dir="t"/>
                    </a:cell3D>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dirty="0">
                          <a:effectLst/>
                        </a:rPr>
                        <a:t>Pre-Retrofit GHG Emissions (tonnes CO2/</a:t>
                      </a:r>
                      <a:r>
                        <a:rPr lang="en-CA" sz="1200" dirty="0" err="1">
                          <a:effectLst/>
                        </a:rPr>
                        <a:t>yr</a:t>
                      </a:r>
                      <a:r>
                        <a:rPr lang="en-CA" sz="1200" dirty="0">
                          <a:effectLst/>
                        </a:rPr>
                        <a:t>)</a:t>
                      </a:r>
                      <a:endParaRPr lang="en-CA" sz="1200" dirty="0"/>
                    </a:p>
                  </a:txBody>
                  <a:tcPr>
                    <a:cell3D prstMaterial="dkEdge">
                      <a:bevel prst="coolSlant"/>
                      <a:lightRig rig="flood" dir="t"/>
                    </a:cell3D>
                  </a:tcPr>
                </a:tc>
                <a:tc>
                  <a:txBody>
                    <a:bodyPr/>
                    <a:lstStyle/>
                    <a:p>
                      <a:pPr algn="ctr"/>
                      <a:r>
                        <a:rPr lang="en-CA" sz="1200" dirty="0">
                          <a:effectLst/>
                        </a:rPr>
                        <a:t>Post-Retrofit GHG Emissions (tonnes CO2/year) </a:t>
                      </a:r>
                      <a:endParaRPr lang="en-CA" sz="1200" dirty="0"/>
                    </a:p>
                  </a:txBody>
                  <a:tcPr>
                    <a:cell3D prstMaterial="dkEdge">
                      <a:bevel prst="coolSlant"/>
                      <a:lightRig rig="flood" dir="t"/>
                    </a:cell3D>
                  </a:tcPr>
                </a:tc>
                <a:tc>
                  <a:txBody>
                    <a:bodyPr/>
                    <a:lstStyle/>
                    <a:p>
                      <a:pPr algn="ctr"/>
                      <a:r>
                        <a:rPr lang="en-CA" sz="1200" dirty="0"/>
                        <a:t>Post-Retrofit GHG Reduction</a:t>
                      </a:r>
                    </a:p>
                  </a:txBody>
                  <a:tcPr>
                    <a:cell3D prstMaterial="dkEdge">
                      <a:bevel prst="coolSlant"/>
                      <a:lightRig rig="flood" dir="t"/>
                    </a:cell3D>
                  </a:tcPr>
                </a:tc>
                <a:extLst>
                  <a:ext uri="{0D108BD9-81ED-4DB2-BD59-A6C34878D82A}">
                    <a16:rowId xmlns:a16="http://schemas.microsoft.com/office/drawing/2014/main" val="1842503474"/>
                  </a:ext>
                </a:extLst>
              </a:tr>
              <a:tr h="283246">
                <a:tc>
                  <a:txBody>
                    <a:bodyPr/>
                    <a:lstStyle/>
                    <a:p>
                      <a:r>
                        <a:rPr lang="en-CA" sz="1200" b="1" dirty="0"/>
                        <a:t>R-22</a:t>
                      </a:r>
                    </a:p>
                  </a:txBody>
                  <a:tcPr/>
                </a:tc>
                <a:tc>
                  <a:txBody>
                    <a:bodyPr/>
                    <a:lstStyle/>
                    <a:p>
                      <a:pPr algn="ctr"/>
                      <a:r>
                        <a:rPr lang="en-CA" sz="1200" dirty="0"/>
                        <a:t>23.7</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a:t>
                      </a:r>
                    </a:p>
                  </a:txBody>
                  <a:tcPr>
                    <a:solidFill>
                      <a:schemeClr val="bg2">
                        <a:lumMod val="75000"/>
                      </a:schemeClr>
                    </a:solidFill>
                  </a:tcPr>
                </a:tc>
                <a:extLst>
                  <a:ext uri="{0D108BD9-81ED-4DB2-BD59-A6C34878D82A}">
                    <a16:rowId xmlns:a16="http://schemas.microsoft.com/office/drawing/2014/main" val="3919884990"/>
                  </a:ext>
                </a:extLst>
              </a:tr>
              <a:tr h="282804">
                <a:tc>
                  <a:txBody>
                    <a:bodyPr/>
                    <a:lstStyle/>
                    <a:p>
                      <a:r>
                        <a:rPr lang="en-CA" sz="1200" b="1" dirty="0"/>
                        <a:t>R-513a</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16.7</a:t>
                      </a:r>
                    </a:p>
                  </a:txBody>
                  <a:tcPr/>
                </a:tc>
                <a:tc>
                  <a:txBody>
                    <a:bodyPr/>
                    <a:lstStyle/>
                    <a:p>
                      <a:pPr algn="ctr"/>
                      <a:r>
                        <a:rPr lang="en-CA" sz="1200" dirty="0"/>
                        <a:t>30%</a:t>
                      </a:r>
                    </a:p>
                  </a:txBody>
                  <a:tcPr/>
                </a:tc>
                <a:extLst>
                  <a:ext uri="{0D108BD9-81ED-4DB2-BD59-A6C34878D82A}">
                    <a16:rowId xmlns:a16="http://schemas.microsoft.com/office/drawing/2014/main" val="2300833485"/>
                  </a:ext>
                </a:extLst>
              </a:tr>
              <a:tr h="276814">
                <a:tc>
                  <a:txBody>
                    <a:bodyPr/>
                    <a:lstStyle/>
                    <a:p>
                      <a:r>
                        <a:rPr lang="en-CA" sz="1200" b="1" dirty="0"/>
                        <a:t>R-515b</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16.7</a:t>
                      </a:r>
                    </a:p>
                  </a:txBody>
                  <a:tcPr/>
                </a:tc>
                <a:tc>
                  <a:txBody>
                    <a:bodyPr/>
                    <a:lstStyle/>
                    <a:p>
                      <a:pPr algn="ctr"/>
                      <a:r>
                        <a:rPr lang="en-CA" sz="1200" dirty="0"/>
                        <a:t>30%</a:t>
                      </a:r>
                    </a:p>
                  </a:txBody>
                  <a:tcPr/>
                </a:tc>
                <a:extLst>
                  <a:ext uri="{0D108BD9-81ED-4DB2-BD59-A6C34878D82A}">
                    <a16:rowId xmlns:a16="http://schemas.microsoft.com/office/drawing/2014/main" val="1364946815"/>
                  </a:ext>
                </a:extLst>
              </a:tr>
            </a:tbl>
          </a:graphicData>
        </a:graphic>
      </p:graphicFrame>
      <p:graphicFrame>
        <p:nvGraphicFramePr>
          <p:cNvPr id="16" name="Table 17">
            <a:extLst>
              <a:ext uri="{FF2B5EF4-FFF2-40B4-BE49-F238E27FC236}">
                <a16:creationId xmlns:a16="http://schemas.microsoft.com/office/drawing/2014/main" id="{A2CBAFE7-DA28-44EC-8315-8C584E70E942}"/>
              </a:ext>
            </a:extLst>
          </p:cNvPr>
          <p:cNvGraphicFramePr>
            <a:graphicFrameLocks noGrp="1"/>
          </p:cNvGraphicFramePr>
          <p:nvPr>
            <p:extLst>
              <p:ext uri="{D42A27DB-BD31-4B8C-83A1-F6EECF244321}">
                <p14:modId xmlns:p14="http://schemas.microsoft.com/office/powerpoint/2010/main" val="3251375313"/>
              </p:ext>
            </p:extLst>
          </p:nvPr>
        </p:nvGraphicFramePr>
        <p:xfrm>
          <a:off x="247529" y="5478091"/>
          <a:ext cx="7588577" cy="1196162"/>
        </p:xfrm>
        <a:graphic>
          <a:graphicData uri="http://schemas.openxmlformats.org/drawingml/2006/table">
            <a:tbl>
              <a:tblPr firstRow="1" bandRow="1">
                <a:effectLst>
                  <a:outerShdw blurRad="50800" dist="50800" dir="5400000" algn="ctr" rotWithShape="0">
                    <a:schemeClr val="tx1">
                      <a:lumMod val="65000"/>
                      <a:lumOff val="35000"/>
                      <a:alpha val="68000"/>
                    </a:schemeClr>
                  </a:outerShdw>
                </a:effectLst>
                <a:tableStyleId>{F5AB1C69-6EDB-4FF4-983F-18BD219EF322}</a:tableStyleId>
              </a:tblPr>
              <a:tblGrid>
                <a:gridCol w="876693">
                  <a:extLst>
                    <a:ext uri="{9D8B030D-6E8A-4147-A177-3AD203B41FA5}">
                      <a16:colId xmlns:a16="http://schemas.microsoft.com/office/drawing/2014/main" val="628375980"/>
                    </a:ext>
                  </a:extLst>
                </a:gridCol>
                <a:gridCol w="2300140">
                  <a:extLst>
                    <a:ext uri="{9D8B030D-6E8A-4147-A177-3AD203B41FA5}">
                      <a16:colId xmlns:a16="http://schemas.microsoft.com/office/drawing/2014/main" val="2414791340"/>
                    </a:ext>
                  </a:extLst>
                </a:gridCol>
                <a:gridCol w="2394408">
                  <a:extLst>
                    <a:ext uri="{9D8B030D-6E8A-4147-A177-3AD203B41FA5}">
                      <a16:colId xmlns:a16="http://schemas.microsoft.com/office/drawing/2014/main" val="3244692732"/>
                    </a:ext>
                  </a:extLst>
                </a:gridCol>
                <a:gridCol w="2017336">
                  <a:extLst>
                    <a:ext uri="{9D8B030D-6E8A-4147-A177-3AD203B41FA5}">
                      <a16:colId xmlns:a16="http://schemas.microsoft.com/office/drawing/2014/main" val="704159445"/>
                    </a:ext>
                  </a:extLst>
                </a:gridCol>
              </a:tblGrid>
              <a:tr h="309245">
                <a:tc>
                  <a:txBody>
                    <a:bodyPr/>
                    <a:lstStyle/>
                    <a:p>
                      <a:endParaRPr lang="en-CA" sz="1200" dirty="0"/>
                    </a:p>
                  </a:txBody>
                  <a:tcPr>
                    <a:cell3D prstMaterial="dkEdge">
                      <a:bevel prst="coolSlant"/>
                      <a:lightRig rig="flood" dir="t"/>
                    </a:cell3D>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dirty="0"/>
                        <a:t>Pre-Retrofit </a:t>
                      </a:r>
                      <a:r>
                        <a:rPr lang="en-CA" sz="1200" dirty="0">
                          <a:effectLst/>
                        </a:rPr>
                        <a:t>Leak (tonnes CO2/</a:t>
                      </a:r>
                      <a:r>
                        <a:rPr lang="en-CA" sz="1200" dirty="0" err="1">
                          <a:effectLst/>
                        </a:rPr>
                        <a:t>yr</a:t>
                      </a:r>
                      <a:r>
                        <a:rPr lang="en-CA" sz="1200" dirty="0">
                          <a:effectLst/>
                        </a:rPr>
                        <a:t>)</a:t>
                      </a:r>
                      <a:endParaRPr lang="en-CA" sz="1200" dirty="0">
                        <a:effectLst/>
                        <a:latin typeface="Calibri" panose="020F0502020204030204" pitchFamily="34" charset="0"/>
                        <a:ea typeface="Calibri" panose="020F0502020204030204" pitchFamily="34" charset="0"/>
                      </a:endParaRPr>
                    </a:p>
                  </a:txBody>
                  <a:tcPr>
                    <a:cell3D prstMaterial="dkEdge">
                      <a:bevel prst="coolSlant"/>
                      <a:lightRig rig="flood" dir="t"/>
                    </a:cell3D>
                  </a:tcPr>
                </a:tc>
                <a:tc>
                  <a:txBody>
                    <a:bodyPr/>
                    <a:lstStyle/>
                    <a:p>
                      <a:pPr algn="ctr"/>
                      <a:r>
                        <a:rPr lang="en-CA" sz="1200" dirty="0"/>
                        <a:t>Post-Retrofit Leak (tonnes CO2/</a:t>
                      </a:r>
                      <a:r>
                        <a:rPr lang="en-CA" sz="1200" dirty="0" err="1"/>
                        <a:t>yr</a:t>
                      </a:r>
                      <a:r>
                        <a:rPr lang="en-CA" sz="1200" dirty="0"/>
                        <a:t>)</a:t>
                      </a:r>
                    </a:p>
                  </a:txBody>
                  <a:tcPr>
                    <a:cell3D prstMaterial="dkEdge">
                      <a:bevel prst="coolSlant"/>
                      <a:lightRig rig="flood" dir="t"/>
                    </a:cell3D>
                  </a:tcPr>
                </a:tc>
                <a:tc>
                  <a:txBody>
                    <a:bodyPr/>
                    <a:lstStyle/>
                    <a:p>
                      <a:pPr algn="ctr"/>
                      <a:r>
                        <a:rPr lang="en-CA" sz="1200" dirty="0"/>
                        <a:t>Post-Retrofit Leak Reduction</a:t>
                      </a:r>
                    </a:p>
                  </a:txBody>
                  <a:tcPr>
                    <a:cell3D prstMaterial="dkEdge">
                      <a:bevel prst="coolSlant"/>
                      <a:lightRig rig="flood" dir="t"/>
                    </a:cell3D>
                  </a:tcPr>
                </a:tc>
                <a:extLst>
                  <a:ext uri="{0D108BD9-81ED-4DB2-BD59-A6C34878D82A}">
                    <a16:rowId xmlns:a16="http://schemas.microsoft.com/office/drawing/2014/main" val="908252971"/>
                  </a:ext>
                </a:extLst>
              </a:tr>
              <a:tr h="293668">
                <a:tc>
                  <a:txBody>
                    <a:bodyPr/>
                    <a:lstStyle/>
                    <a:p>
                      <a:r>
                        <a:rPr lang="en-CA" sz="1200" b="1" dirty="0"/>
                        <a:t>R-22</a:t>
                      </a:r>
                    </a:p>
                  </a:txBody>
                  <a:tcPr/>
                </a:tc>
                <a:tc>
                  <a:txBody>
                    <a:bodyPr/>
                    <a:lstStyle/>
                    <a:p>
                      <a:pPr algn="ctr"/>
                      <a:r>
                        <a:rPr lang="en-CA" sz="1200" dirty="0"/>
                        <a:t>1558</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a:t>
                      </a:r>
                    </a:p>
                  </a:txBody>
                  <a:tcPr>
                    <a:solidFill>
                      <a:schemeClr val="bg2">
                        <a:lumMod val="75000"/>
                      </a:schemeClr>
                    </a:solidFill>
                  </a:tcPr>
                </a:tc>
                <a:extLst>
                  <a:ext uri="{0D108BD9-81ED-4DB2-BD59-A6C34878D82A}">
                    <a16:rowId xmlns:a16="http://schemas.microsoft.com/office/drawing/2014/main" val="943318989"/>
                  </a:ext>
                </a:extLst>
              </a:tr>
              <a:tr h="318929">
                <a:tc>
                  <a:txBody>
                    <a:bodyPr/>
                    <a:lstStyle/>
                    <a:p>
                      <a:r>
                        <a:rPr lang="en-CA" sz="1200" b="1" dirty="0"/>
                        <a:t>R-513a</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0</a:t>
                      </a:r>
                    </a:p>
                  </a:txBody>
                  <a:tcPr/>
                </a:tc>
                <a:tc>
                  <a:txBody>
                    <a:bodyPr/>
                    <a:lstStyle/>
                    <a:p>
                      <a:pPr algn="ctr"/>
                      <a:r>
                        <a:rPr lang="en-CA" sz="1200" dirty="0"/>
                        <a:t>100%</a:t>
                      </a:r>
                    </a:p>
                  </a:txBody>
                  <a:tcPr/>
                </a:tc>
                <a:extLst>
                  <a:ext uri="{0D108BD9-81ED-4DB2-BD59-A6C34878D82A}">
                    <a16:rowId xmlns:a16="http://schemas.microsoft.com/office/drawing/2014/main" val="4021018160"/>
                  </a:ext>
                </a:extLst>
              </a:tr>
              <a:tr h="257801">
                <a:tc>
                  <a:txBody>
                    <a:bodyPr/>
                    <a:lstStyle/>
                    <a:p>
                      <a:r>
                        <a:rPr lang="en-CA" sz="1200" b="1" dirty="0"/>
                        <a:t>R-515b</a:t>
                      </a:r>
                    </a:p>
                  </a:txBody>
                  <a:tcPr/>
                </a:tc>
                <a:tc>
                  <a:txBody>
                    <a:bodyPr/>
                    <a:lstStyle/>
                    <a:p>
                      <a:pPr algn="ctr"/>
                      <a:r>
                        <a:rPr lang="en-CA" sz="1200" dirty="0"/>
                        <a:t>-</a:t>
                      </a:r>
                    </a:p>
                  </a:txBody>
                  <a:tcPr>
                    <a:solidFill>
                      <a:schemeClr val="bg2">
                        <a:lumMod val="75000"/>
                      </a:schemeClr>
                    </a:solidFill>
                  </a:tcPr>
                </a:tc>
                <a:tc>
                  <a:txBody>
                    <a:bodyPr/>
                    <a:lstStyle/>
                    <a:p>
                      <a:pPr algn="ctr"/>
                      <a:r>
                        <a:rPr lang="en-CA" sz="1200" dirty="0"/>
                        <a:t>0</a:t>
                      </a:r>
                    </a:p>
                  </a:txBody>
                  <a:tcPr/>
                </a:tc>
                <a:tc>
                  <a:txBody>
                    <a:bodyPr/>
                    <a:lstStyle/>
                    <a:p>
                      <a:pPr algn="ctr"/>
                      <a:r>
                        <a:rPr lang="en-CA" sz="1200" dirty="0"/>
                        <a:t>100%</a:t>
                      </a:r>
                    </a:p>
                  </a:txBody>
                  <a:tcPr/>
                </a:tc>
                <a:extLst>
                  <a:ext uri="{0D108BD9-81ED-4DB2-BD59-A6C34878D82A}">
                    <a16:rowId xmlns:a16="http://schemas.microsoft.com/office/drawing/2014/main" val="2200531669"/>
                  </a:ext>
                </a:extLst>
              </a:tr>
            </a:tbl>
          </a:graphicData>
        </a:graphic>
      </p:graphicFrame>
      <p:sp>
        <p:nvSpPr>
          <p:cNvPr id="18" name="TextBox 17">
            <a:extLst>
              <a:ext uri="{FF2B5EF4-FFF2-40B4-BE49-F238E27FC236}">
                <a16:creationId xmlns:a16="http://schemas.microsoft.com/office/drawing/2014/main" id="{017B5113-D225-4176-AD83-32986E4CABC9}"/>
              </a:ext>
            </a:extLst>
          </p:cNvPr>
          <p:cNvSpPr txBox="1"/>
          <p:nvPr/>
        </p:nvSpPr>
        <p:spPr>
          <a:xfrm>
            <a:off x="1321964" y="1567374"/>
            <a:ext cx="4620505" cy="369332"/>
          </a:xfrm>
          <a:prstGeom prst="rect">
            <a:avLst/>
          </a:prstGeom>
          <a:noFill/>
        </p:spPr>
        <p:txBody>
          <a:bodyPr wrap="square" rtlCol="0">
            <a:spAutoFit/>
          </a:bodyPr>
          <a:lstStyle/>
          <a:p>
            <a:r>
              <a:rPr lang="en-CA" dirty="0">
                <a:solidFill>
                  <a:schemeClr val="accent1">
                    <a:lumMod val="75000"/>
                  </a:schemeClr>
                </a:solidFill>
              </a:rPr>
              <a:t>Refrigerant GHG Emissions Comparison</a:t>
            </a:r>
          </a:p>
        </p:txBody>
      </p:sp>
      <p:sp>
        <p:nvSpPr>
          <p:cNvPr id="20" name="TextBox 19">
            <a:extLst>
              <a:ext uri="{FF2B5EF4-FFF2-40B4-BE49-F238E27FC236}">
                <a16:creationId xmlns:a16="http://schemas.microsoft.com/office/drawing/2014/main" id="{21D77AD8-6D63-4330-A406-0C8BD2BAAB6B}"/>
              </a:ext>
            </a:extLst>
          </p:cNvPr>
          <p:cNvSpPr txBox="1"/>
          <p:nvPr/>
        </p:nvSpPr>
        <p:spPr>
          <a:xfrm>
            <a:off x="1393993" y="3416922"/>
            <a:ext cx="4548476" cy="369332"/>
          </a:xfrm>
          <a:prstGeom prst="rect">
            <a:avLst/>
          </a:prstGeom>
          <a:noFill/>
        </p:spPr>
        <p:txBody>
          <a:bodyPr wrap="square" rtlCol="0">
            <a:spAutoFit/>
          </a:bodyPr>
          <a:lstStyle/>
          <a:p>
            <a:r>
              <a:rPr lang="en-CA" dirty="0">
                <a:solidFill>
                  <a:schemeClr val="accent1">
                    <a:lumMod val="75000"/>
                  </a:schemeClr>
                </a:solidFill>
              </a:rPr>
              <a:t>Energy GHG Emissions Comparison</a:t>
            </a:r>
          </a:p>
        </p:txBody>
      </p:sp>
      <p:sp>
        <p:nvSpPr>
          <p:cNvPr id="26" name="TextBox 25">
            <a:extLst>
              <a:ext uri="{FF2B5EF4-FFF2-40B4-BE49-F238E27FC236}">
                <a16:creationId xmlns:a16="http://schemas.microsoft.com/office/drawing/2014/main" id="{73F6BC79-58A9-4707-AFE9-F437DC81632C}"/>
              </a:ext>
            </a:extLst>
          </p:cNvPr>
          <p:cNvSpPr txBox="1"/>
          <p:nvPr/>
        </p:nvSpPr>
        <p:spPr>
          <a:xfrm>
            <a:off x="1393993" y="5108759"/>
            <a:ext cx="4477210" cy="369332"/>
          </a:xfrm>
          <a:prstGeom prst="rect">
            <a:avLst/>
          </a:prstGeom>
          <a:noFill/>
        </p:spPr>
        <p:txBody>
          <a:bodyPr wrap="square" rtlCol="0">
            <a:spAutoFit/>
          </a:bodyPr>
          <a:lstStyle/>
          <a:p>
            <a:r>
              <a:rPr lang="en-CA" dirty="0">
                <a:solidFill>
                  <a:schemeClr val="accent1">
                    <a:lumMod val="75000"/>
                  </a:schemeClr>
                </a:solidFill>
              </a:rPr>
              <a:t>Reduction of Refrigerant Leak GHG Emissions</a:t>
            </a:r>
          </a:p>
        </p:txBody>
      </p:sp>
      <p:pic>
        <p:nvPicPr>
          <p:cNvPr id="17" name="Graphic 16" descr="Bar graph with downward trend with solid fill">
            <a:extLst>
              <a:ext uri="{FF2B5EF4-FFF2-40B4-BE49-F238E27FC236}">
                <a16:creationId xmlns:a16="http://schemas.microsoft.com/office/drawing/2014/main" id="{E9B8E3F3-6947-44C5-B3A7-A26FA47EBB7E}"/>
              </a:ext>
            </a:extLst>
          </p:cNvPr>
          <p:cNvPicPr>
            <a:picLocks noChangeAspect="1"/>
          </p:cNvPicPr>
          <p:nvPr/>
        </p:nvPicPr>
        <p:blipFill>
          <a:blip r:embed="rId3">
            <a:alphaModFix amt="1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8856" y="3290675"/>
            <a:ext cx="3856842" cy="3856842"/>
          </a:xfrm>
          <a:prstGeom prst="rect">
            <a:avLst/>
          </a:prstGeom>
        </p:spPr>
      </p:pic>
    </p:spTree>
    <p:extLst>
      <p:ext uri="{BB962C8B-B14F-4D97-AF65-F5344CB8AC3E}">
        <p14:creationId xmlns:p14="http://schemas.microsoft.com/office/powerpoint/2010/main" val="29171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0000">
        <p159:morph option="byObject"/>
      </p:transition>
    </mc:Choice>
    <mc:Fallback xmlns="">
      <p:transition spd="slow" advClick="0" advTm="9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par>
                                <p:cTn id="29" presetID="21"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0"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975"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F1B801B3-7D8C-42AC-82FE-810874E2E1E7}"/>
              </a:ext>
            </a:extLst>
          </p:cNvPr>
          <p:cNvSpPr txBox="1">
            <a:spLocks/>
          </p:cNvSpPr>
          <p:nvPr/>
        </p:nvSpPr>
        <p:spPr>
          <a:xfrm>
            <a:off x="879454" y="1008760"/>
            <a:ext cx="3659501" cy="1687978"/>
          </a:xfrm>
          <a:prstGeom prst="rect">
            <a:avLst/>
          </a:prstGeom>
        </p:spPr>
        <p:txBody>
          <a:bodyPr vert="horz" wrap="square"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800" b="1" dirty="0">
                <a:solidFill>
                  <a:schemeClr val="accent1">
                    <a:lumMod val="75000"/>
                  </a:schemeClr>
                </a:solidFill>
              </a:rPr>
              <a:t>Reduction in GHG emissions for energy </a:t>
            </a:r>
            <a:r>
              <a:rPr lang="en-CA" sz="2000" b="1" dirty="0">
                <a:solidFill>
                  <a:schemeClr val="accent1">
                    <a:lumMod val="75000"/>
                  </a:schemeClr>
                </a:solidFill>
                <a:effectLst/>
              </a:rPr>
              <a:t>(tonnes CO2/yr.)</a:t>
            </a:r>
            <a:r>
              <a:rPr lang="en-CA" sz="2000" b="1" dirty="0">
                <a:solidFill>
                  <a:schemeClr val="accent1">
                    <a:lumMod val="75000"/>
                  </a:schemeClr>
                </a:solidFill>
              </a:rPr>
              <a:t> </a:t>
            </a:r>
          </a:p>
        </p:txBody>
      </p:sp>
      <p:sp>
        <p:nvSpPr>
          <p:cNvPr id="7" name="Subtitle 2">
            <a:extLst>
              <a:ext uri="{FF2B5EF4-FFF2-40B4-BE49-F238E27FC236}">
                <a16:creationId xmlns:a16="http://schemas.microsoft.com/office/drawing/2014/main" id="{DE694514-9C04-4E89-B1A9-39E103B40562}"/>
              </a:ext>
            </a:extLst>
          </p:cNvPr>
          <p:cNvSpPr txBox="1">
            <a:spLocks/>
          </p:cNvSpPr>
          <p:nvPr/>
        </p:nvSpPr>
        <p:spPr>
          <a:xfrm>
            <a:off x="814387" y="4624733"/>
            <a:ext cx="3923867" cy="1312229"/>
          </a:xfrm>
          <a:prstGeom prst="rect">
            <a:avLst/>
          </a:prstGeom>
        </p:spPr>
        <p:txBody>
          <a:bodyPr vert="horz" wrap="square"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2800" b="1" dirty="0">
                <a:solidFill>
                  <a:schemeClr val="accent1">
                    <a:lumMod val="75000"/>
                  </a:schemeClr>
                </a:solidFill>
              </a:rPr>
              <a:t>Reduction in GHG emissions based on refrigerant leak-rate</a:t>
            </a:r>
          </a:p>
        </p:txBody>
      </p:sp>
      <p:sp>
        <p:nvSpPr>
          <p:cNvPr id="2" name="Title 1">
            <a:extLst>
              <a:ext uri="{FF2B5EF4-FFF2-40B4-BE49-F238E27FC236}">
                <a16:creationId xmlns:a16="http://schemas.microsoft.com/office/drawing/2014/main" id="{E5ACE6A3-9480-41CA-A123-AF260D847557}"/>
              </a:ext>
            </a:extLst>
          </p:cNvPr>
          <p:cNvSpPr>
            <a:spLocks noGrp="1"/>
          </p:cNvSpPr>
          <p:nvPr>
            <p:ph type="ctrTitle"/>
          </p:nvPr>
        </p:nvSpPr>
        <p:spPr>
          <a:xfrm>
            <a:off x="7950199" y="103368"/>
            <a:ext cx="3601719" cy="2823844"/>
          </a:xfrm>
          <a:noFill/>
        </p:spPr>
        <p:txBody>
          <a:bodyPr vert="horz" lIns="91440" tIns="45720" rIns="91440" bIns="45720" rtlCol="0" anchor="b">
            <a:normAutofit/>
          </a:bodyPr>
          <a:lstStyle/>
          <a:p>
            <a:pPr algn="l"/>
            <a:r>
              <a:rPr lang="en-US" sz="4800" b="1" kern="1200" dirty="0">
                <a:solidFill>
                  <a:schemeClr val="accent1">
                    <a:lumMod val="75000"/>
                  </a:schemeClr>
                </a:solidFill>
                <a:latin typeface="+mj-lt"/>
                <a:ea typeface="+mj-ea"/>
                <a:cs typeface="+mj-cs"/>
              </a:rPr>
              <a:t>Significant Carbon Footprint Reductions</a:t>
            </a:r>
          </a:p>
        </p:txBody>
      </p:sp>
      <p:sp>
        <p:nvSpPr>
          <p:cNvPr id="3" name="Subtitle 2">
            <a:extLst>
              <a:ext uri="{FF2B5EF4-FFF2-40B4-BE49-F238E27FC236}">
                <a16:creationId xmlns:a16="http://schemas.microsoft.com/office/drawing/2014/main" id="{A11310F0-AC95-4731-8F64-BBF46B1B84F8}"/>
              </a:ext>
            </a:extLst>
          </p:cNvPr>
          <p:cNvSpPr>
            <a:spLocks noGrp="1"/>
          </p:cNvSpPr>
          <p:nvPr>
            <p:ph type="subTitle" idx="1"/>
          </p:nvPr>
        </p:nvSpPr>
        <p:spPr>
          <a:xfrm>
            <a:off x="814387" y="2492840"/>
            <a:ext cx="4222316" cy="1645921"/>
          </a:xfrm>
          <a:noFill/>
        </p:spPr>
        <p:txBody>
          <a:bodyPr vert="horz" lIns="91440" tIns="45720" rIns="91440" bIns="45720" rtlCol="0">
            <a:noAutofit/>
          </a:bodyPr>
          <a:lstStyle/>
          <a:p>
            <a:pPr algn="l"/>
            <a:r>
              <a:rPr lang="en-US" sz="2800" b="1" kern="1200" dirty="0">
                <a:solidFill>
                  <a:schemeClr val="accent1">
                    <a:lumMod val="75000"/>
                  </a:schemeClr>
                </a:solidFill>
                <a:latin typeface="+mn-lt"/>
                <a:ea typeface="+mn-ea"/>
                <a:cs typeface="+mn-cs"/>
              </a:rPr>
              <a:t>Reduction in GHG emissions based on refrigerant quantity and quality/type </a:t>
            </a:r>
            <a:r>
              <a:rPr lang="en-CA" sz="2000" b="1" dirty="0">
                <a:solidFill>
                  <a:schemeClr val="accent1">
                    <a:lumMod val="75000"/>
                  </a:schemeClr>
                </a:solidFill>
                <a:effectLst/>
              </a:rPr>
              <a:t>(tonnes CO2/yr.)</a:t>
            </a:r>
            <a:endParaRPr lang="en-US" sz="2000" b="1" kern="1200" dirty="0">
              <a:solidFill>
                <a:schemeClr val="accent1">
                  <a:lumMod val="75000"/>
                </a:schemeClr>
              </a:solidFill>
              <a:latin typeface="+mn-lt"/>
              <a:ea typeface="+mn-ea"/>
              <a:cs typeface="+mn-cs"/>
            </a:endParaRPr>
          </a:p>
        </p:txBody>
      </p:sp>
      <p:pic>
        <p:nvPicPr>
          <p:cNvPr id="13" name="Picture 12" descr="A picture containing aircraft&#10;&#10;Description automatically generated">
            <a:extLst>
              <a:ext uri="{FF2B5EF4-FFF2-40B4-BE49-F238E27FC236}">
                <a16:creationId xmlns:a16="http://schemas.microsoft.com/office/drawing/2014/main" id="{5E53475C-EF81-4A06-933F-0DD433B7E74F}"/>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5475613" y="4771519"/>
            <a:ext cx="2254871" cy="2254871"/>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effectLst>
            <a:outerShdw blurRad="101600" dist="50800" dir="5400000" sx="104000" sy="104000" algn="ctr" rotWithShape="0">
              <a:schemeClr val="tx1">
                <a:lumMod val="85000"/>
                <a:lumOff val="15000"/>
                <a:alpha val="65000"/>
              </a:schemeClr>
            </a:outerShdw>
          </a:effectLst>
        </p:spPr>
      </p:pic>
      <p:sp>
        <p:nvSpPr>
          <p:cNvPr id="11" name="TextBox 10">
            <a:extLst>
              <a:ext uri="{FF2B5EF4-FFF2-40B4-BE49-F238E27FC236}">
                <a16:creationId xmlns:a16="http://schemas.microsoft.com/office/drawing/2014/main" id="{00E57B90-771F-4130-B5A4-59CEA5D57A3A}"/>
              </a:ext>
            </a:extLst>
          </p:cNvPr>
          <p:cNvSpPr txBox="1"/>
          <p:nvPr/>
        </p:nvSpPr>
        <p:spPr>
          <a:xfrm>
            <a:off x="5036703" y="1099792"/>
            <a:ext cx="1249796" cy="830997"/>
          </a:xfrm>
          <a:prstGeom prst="rect">
            <a:avLst/>
          </a:prstGeom>
          <a:noFill/>
        </p:spPr>
        <p:txBody>
          <a:bodyPr wrap="square" rtlCol="0">
            <a:spAutoFit/>
          </a:bodyPr>
          <a:lstStyle/>
          <a:p>
            <a:r>
              <a:rPr lang="en-CA" sz="4800" dirty="0">
                <a:solidFill>
                  <a:schemeClr val="accent1">
                    <a:lumMod val="75000"/>
                  </a:schemeClr>
                </a:solidFill>
              </a:rPr>
              <a:t>30%</a:t>
            </a:r>
          </a:p>
        </p:txBody>
      </p:sp>
      <p:sp>
        <p:nvSpPr>
          <p:cNvPr id="15" name="TextBox 14">
            <a:extLst>
              <a:ext uri="{FF2B5EF4-FFF2-40B4-BE49-F238E27FC236}">
                <a16:creationId xmlns:a16="http://schemas.microsoft.com/office/drawing/2014/main" id="{A5A1A980-8E88-4B06-9E57-955A6059F8DE}"/>
              </a:ext>
            </a:extLst>
          </p:cNvPr>
          <p:cNvSpPr txBox="1"/>
          <p:nvPr/>
        </p:nvSpPr>
        <p:spPr>
          <a:xfrm>
            <a:off x="4989078" y="2773939"/>
            <a:ext cx="1345046" cy="830997"/>
          </a:xfrm>
          <a:prstGeom prst="rect">
            <a:avLst/>
          </a:prstGeom>
          <a:noFill/>
        </p:spPr>
        <p:txBody>
          <a:bodyPr wrap="square" rtlCol="0">
            <a:spAutoFit/>
          </a:bodyPr>
          <a:lstStyle/>
          <a:p>
            <a:r>
              <a:rPr lang="en-CA" sz="4800" dirty="0">
                <a:solidFill>
                  <a:schemeClr val="accent1">
                    <a:lumMod val="75000"/>
                  </a:schemeClr>
                </a:solidFill>
              </a:rPr>
              <a:t>94%</a:t>
            </a:r>
          </a:p>
        </p:txBody>
      </p:sp>
      <p:sp>
        <p:nvSpPr>
          <p:cNvPr id="16" name="TextBox 15">
            <a:extLst>
              <a:ext uri="{FF2B5EF4-FFF2-40B4-BE49-F238E27FC236}">
                <a16:creationId xmlns:a16="http://schemas.microsoft.com/office/drawing/2014/main" id="{128AA6D0-A531-4F13-BDE4-161E62CB7D72}"/>
              </a:ext>
            </a:extLst>
          </p:cNvPr>
          <p:cNvSpPr txBox="1"/>
          <p:nvPr/>
        </p:nvSpPr>
        <p:spPr>
          <a:xfrm>
            <a:off x="4847214" y="4778852"/>
            <a:ext cx="1628775" cy="830997"/>
          </a:xfrm>
          <a:prstGeom prst="rect">
            <a:avLst/>
          </a:prstGeom>
          <a:noFill/>
        </p:spPr>
        <p:txBody>
          <a:bodyPr wrap="square" rtlCol="0">
            <a:spAutoFit/>
          </a:bodyPr>
          <a:lstStyle/>
          <a:p>
            <a:r>
              <a:rPr lang="en-CA" sz="4800" dirty="0">
                <a:solidFill>
                  <a:schemeClr val="accent1">
                    <a:lumMod val="75000"/>
                  </a:schemeClr>
                </a:solidFill>
              </a:rPr>
              <a:t>100%</a:t>
            </a:r>
          </a:p>
        </p:txBody>
      </p:sp>
      <p:pic>
        <p:nvPicPr>
          <p:cNvPr id="17" name="Graphic 16" descr="Earth globe: Americas with solid fill">
            <a:extLst>
              <a:ext uri="{FF2B5EF4-FFF2-40B4-BE49-F238E27FC236}">
                <a16:creationId xmlns:a16="http://schemas.microsoft.com/office/drawing/2014/main" id="{4DF5B1B5-BA97-4446-98E7-BD45F27A6FA4}"/>
              </a:ext>
            </a:extLst>
          </p:cNvPr>
          <p:cNvPicPr>
            <a:picLocks noChangeAspect="1"/>
          </p:cNvPicPr>
          <p:nvPr/>
        </p:nvPicPr>
        <p:blipFill>
          <a:blip r:embed="rId3">
            <a:alphaModFix amt="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5240" y="2756952"/>
            <a:ext cx="1459966" cy="1459966"/>
          </a:xfrm>
          <a:prstGeom prst="rect">
            <a:avLst/>
          </a:prstGeom>
        </p:spPr>
      </p:pic>
      <p:pic>
        <p:nvPicPr>
          <p:cNvPr id="18" name="Graphic 17" descr="Bar graph with downward trend with solid fill">
            <a:extLst>
              <a:ext uri="{FF2B5EF4-FFF2-40B4-BE49-F238E27FC236}">
                <a16:creationId xmlns:a16="http://schemas.microsoft.com/office/drawing/2014/main" id="{3B203B86-864C-40AE-9F8F-5152E64BACCE}"/>
              </a:ext>
            </a:extLst>
          </p:cNvPr>
          <p:cNvPicPr>
            <a:picLocks noChangeAspect="1"/>
          </p:cNvPicPr>
          <p:nvPr/>
        </p:nvPicPr>
        <p:blipFill>
          <a:blip r:embed="rId5">
            <a:alphaModFix amt="1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0676" y="4037686"/>
            <a:ext cx="1572163" cy="1572163"/>
          </a:xfrm>
          <a:prstGeom prst="rect">
            <a:avLst/>
          </a:prstGeom>
        </p:spPr>
      </p:pic>
      <p:pic>
        <p:nvPicPr>
          <p:cNvPr id="19" name="Graphic 18" descr="Battery charging with solid fill">
            <a:extLst>
              <a:ext uri="{FF2B5EF4-FFF2-40B4-BE49-F238E27FC236}">
                <a16:creationId xmlns:a16="http://schemas.microsoft.com/office/drawing/2014/main" id="{7C09D36D-D6A6-4592-A5C6-F8DDB70FDA9F}"/>
              </a:ext>
            </a:extLst>
          </p:cNvPr>
          <p:cNvPicPr>
            <a:picLocks noChangeAspect="1"/>
          </p:cNvPicPr>
          <p:nvPr/>
        </p:nvPicPr>
        <p:blipFill>
          <a:blip r:embed="rId7">
            <a:alphaModFix amt="8000"/>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0199" y="5386184"/>
            <a:ext cx="1663449" cy="1663449"/>
          </a:xfrm>
          <a:prstGeom prst="rect">
            <a:avLst/>
          </a:prstGeom>
        </p:spPr>
      </p:pic>
      <p:sp>
        <p:nvSpPr>
          <p:cNvPr id="21" name="TextBox 20">
            <a:extLst>
              <a:ext uri="{FF2B5EF4-FFF2-40B4-BE49-F238E27FC236}">
                <a16:creationId xmlns:a16="http://schemas.microsoft.com/office/drawing/2014/main" id="{80F38A02-CF04-4393-A67D-D1E9936D0571}"/>
              </a:ext>
            </a:extLst>
          </p:cNvPr>
          <p:cNvSpPr txBox="1"/>
          <p:nvPr/>
        </p:nvSpPr>
        <p:spPr>
          <a:xfrm>
            <a:off x="9464729" y="3315800"/>
            <a:ext cx="2187562" cy="2585323"/>
          </a:xfrm>
          <a:prstGeom prst="rect">
            <a:avLst/>
          </a:prstGeom>
          <a:noFill/>
        </p:spPr>
        <p:txBody>
          <a:bodyPr wrap="square" rtlCol="0">
            <a:spAutoFit/>
          </a:bodyPr>
          <a:lstStyle/>
          <a:p>
            <a:r>
              <a:rPr lang="en-US" dirty="0"/>
              <a:t>The culminating effects of reducing GHG emissions, significant reductions in charge and a zero leak-rate strategy offer unprecedented improvements in overall impact</a:t>
            </a:r>
            <a:endParaRPr lang="en-CA" dirty="0"/>
          </a:p>
        </p:txBody>
      </p:sp>
    </p:spTree>
    <p:extLst>
      <p:ext uri="{BB962C8B-B14F-4D97-AF65-F5344CB8AC3E}">
        <p14:creationId xmlns:p14="http://schemas.microsoft.com/office/powerpoint/2010/main" val="2698950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5000">
        <p159:morph option="byObject"/>
      </p:transition>
    </mc:Choice>
    <mc:Fallback xmlns="">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6" presetClass="entr" presetSubtype="16"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par>
                          <p:cTn id="16" fill="hold">
                            <p:stCondLst>
                              <p:cond delay="3000"/>
                            </p:stCondLst>
                            <p:childTnLst>
                              <p:par>
                                <p:cTn id="17" presetID="42" presetClass="entr" presetSubtype="0" fill="hold" nodeType="afterEffect">
                                  <p:stCondLst>
                                    <p:cond delay="30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6" presetClass="entr" presetSubtype="16" fill="hold" nodeType="after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circle(in)">
                                      <p:cBhvr>
                                        <p:cTn id="25" dur="2000"/>
                                        <p:tgtEl>
                                          <p:spTgt spid="15">
                                            <p:txEl>
                                              <p:pRg st="0" end="0"/>
                                            </p:txEl>
                                          </p:spTgt>
                                        </p:tgtEl>
                                      </p:cBhvr>
                                    </p:animEffect>
                                  </p:childTnLst>
                                </p:cTn>
                              </p:par>
                            </p:childTnLst>
                          </p:cTn>
                        </p:par>
                        <p:par>
                          <p:cTn id="26" fill="hold">
                            <p:stCondLst>
                              <p:cond delay="9000"/>
                            </p:stCondLst>
                            <p:childTnLst>
                              <p:par>
                                <p:cTn id="27" presetID="42" presetClass="entr" presetSubtype="0" fill="hold" nodeType="afterEffect">
                                  <p:stCondLst>
                                    <p:cond delay="425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4250"/>
                            </p:stCondLst>
                            <p:childTnLst>
                              <p:par>
                                <p:cTn id="33" presetID="6"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10" presetClass="entr" presetSubtype="0" fill="hold" nodeType="withEffect">
                                  <p:stCondLst>
                                    <p:cond delay="3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42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1" grpId="0"/>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35F83-4121-4E0C-BCD2-4C647BE5BC37}"/>
              </a:ext>
            </a:extLst>
          </p:cNvPr>
          <p:cNvSpPr>
            <a:spLocks noGrp="1"/>
          </p:cNvSpPr>
          <p:nvPr>
            <p:ph type="ctrTitle"/>
          </p:nvPr>
        </p:nvSpPr>
        <p:spPr>
          <a:xfrm>
            <a:off x="525781" y="963507"/>
            <a:ext cx="3924298" cy="4930986"/>
          </a:xfrm>
        </p:spPr>
        <p:txBody>
          <a:bodyPr vert="horz" lIns="91440" tIns="45720" rIns="91440" bIns="45720" rtlCol="0" anchor="ctr">
            <a:normAutofit/>
          </a:bodyPr>
          <a:lstStyle/>
          <a:p>
            <a:pPr algn="r"/>
            <a:r>
              <a:rPr lang="en-US" b="1" kern="1200" dirty="0">
                <a:solidFill>
                  <a:schemeClr val="accent1">
                    <a:lumMod val="75000"/>
                  </a:schemeClr>
                </a:solidFill>
                <a:latin typeface="+mj-lt"/>
                <a:ea typeface="+mj-ea"/>
                <a:cs typeface="+mj-cs"/>
              </a:rPr>
              <a:t>The Entire Life of a System Matters</a:t>
            </a:r>
          </a:p>
        </p:txBody>
      </p:sp>
      <p:cxnSp>
        <p:nvCxnSpPr>
          <p:cNvPr id="59" name="Straight Connector 58">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2789633-A5DE-44FC-AEF5-E92A215B43A4}"/>
              </a:ext>
            </a:extLst>
          </p:cNvPr>
          <p:cNvSpPr>
            <a:spLocks noGrp="1"/>
          </p:cNvSpPr>
          <p:nvPr>
            <p:ph type="subTitle" idx="1"/>
          </p:nvPr>
        </p:nvSpPr>
        <p:spPr>
          <a:xfrm>
            <a:off x="5136896" y="1744667"/>
            <a:ext cx="6250940" cy="2304627"/>
          </a:xfrm>
        </p:spPr>
        <p:txBody>
          <a:bodyPr vert="horz" lIns="91440" tIns="45720" rIns="91440" bIns="45720" rtlCol="0" anchor="b">
            <a:normAutofit/>
          </a:bodyPr>
          <a:lstStyle/>
          <a:p>
            <a:pPr indent="-228600" algn="l">
              <a:buFont typeface="Arial" panose="020B0604020202020204" pitchFamily="34" charset="0"/>
              <a:buChar char="•"/>
            </a:pPr>
            <a:r>
              <a:rPr lang="en-US" sz="2000" dirty="0"/>
              <a:t>How were the parts made?</a:t>
            </a:r>
          </a:p>
          <a:p>
            <a:pPr indent="-228600" algn="l">
              <a:buFont typeface="Arial" panose="020B0604020202020204" pitchFamily="34" charset="0"/>
              <a:buChar char="•"/>
            </a:pPr>
            <a:r>
              <a:rPr lang="en-US" sz="2000" dirty="0"/>
              <a:t>How did they get here?</a:t>
            </a:r>
          </a:p>
          <a:p>
            <a:pPr indent="-228600" algn="l">
              <a:buFont typeface="Arial" panose="020B0604020202020204" pitchFamily="34" charset="0"/>
              <a:buChar char="•"/>
            </a:pPr>
            <a:r>
              <a:rPr lang="en-US" sz="2000" dirty="0"/>
              <a:t>Are the parts necessary? Efficient?     Recyclable/Reusable? Oil-Dependent?</a:t>
            </a:r>
          </a:p>
          <a:p>
            <a:pPr indent="-228600" algn="l">
              <a:buFont typeface="Arial" panose="020B0604020202020204" pitchFamily="34" charset="0"/>
              <a:buChar char="•"/>
            </a:pPr>
            <a:r>
              <a:rPr lang="en-US" sz="2000" dirty="0"/>
              <a:t>How were the fuels produced?</a:t>
            </a:r>
          </a:p>
          <a:p>
            <a:pPr indent="-228600" algn="l">
              <a:buFont typeface="Arial" panose="020B0604020202020204" pitchFamily="34" charset="0"/>
              <a:buChar char="•"/>
            </a:pPr>
            <a:r>
              <a:rPr lang="en-US" sz="2000" dirty="0"/>
              <a:t>What happens to the parts at the end of life?</a:t>
            </a:r>
          </a:p>
        </p:txBody>
      </p:sp>
      <p:sp>
        <p:nvSpPr>
          <p:cNvPr id="52" name="TextBox 51">
            <a:extLst>
              <a:ext uri="{FF2B5EF4-FFF2-40B4-BE49-F238E27FC236}">
                <a16:creationId xmlns:a16="http://schemas.microsoft.com/office/drawing/2014/main" id="{19C9F986-4293-4EA2-BEE8-9810BD973AC4}"/>
              </a:ext>
            </a:extLst>
          </p:cNvPr>
          <p:cNvSpPr txBox="1"/>
          <p:nvPr/>
        </p:nvSpPr>
        <p:spPr>
          <a:xfrm>
            <a:off x="4936715" y="5033817"/>
            <a:ext cx="6250940" cy="1187797"/>
          </a:xfrm>
          <a:prstGeom prst="rect">
            <a:avLst/>
          </a:prstGeom>
        </p:spPr>
        <p:txBody>
          <a:bodyPr vert="horz" lIns="91440" tIns="45720" rIns="91440" bIns="45720" rtlCol="0">
            <a:normAutofit/>
          </a:bodyPr>
          <a:lstStyle/>
          <a:p>
            <a:pPr>
              <a:lnSpc>
                <a:spcPct val="90000"/>
              </a:lnSpc>
              <a:spcAft>
                <a:spcPts val="600"/>
              </a:spcAft>
            </a:pPr>
            <a:endParaRPr lang="en-US" sz="2400" dirty="0"/>
          </a:p>
        </p:txBody>
      </p:sp>
      <p:sp>
        <p:nvSpPr>
          <p:cNvPr id="8" name="TextBox 7">
            <a:extLst>
              <a:ext uri="{FF2B5EF4-FFF2-40B4-BE49-F238E27FC236}">
                <a16:creationId xmlns:a16="http://schemas.microsoft.com/office/drawing/2014/main" id="{AE1A9E89-A019-43A3-A2E9-5022A6EF550E}"/>
              </a:ext>
            </a:extLst>
          </p:cNvPr>
          <p:cNvSpPr txBox="1"/>
          <p:nvPr/>
        </p:nvSpPr>
        <p:spPr>
          <a:xfrm>
            <a:off x="4858514" y="4301972"/>
            <a:ext cx="6096000" cy="830997"/>
          </a:xfrm>
          <a:prstGeom prst="rect">
            <a:avLst/>
          </a:prstGeom>
          <a:noFill/>
        </p:spPr>
        <p:txBody>
          <a:bodyPr wrap="square">
            <a:spAutoFit/>
          </a:bodyPr>
          <a:lstStyle/>
          <a:p>
            <a:r>
              <a:rPr lang="en-US" sz="2400" dirty="0"/>
              <a:t>We need to know how every part of a system impacts the environment during its life cycle</a:t>
            </a:r>
            <a:endParaRPr lang="en-CA" sz="2400" dirty="0"/>
          </a:p>
        </p:txBody>
      </p:sp>
      <p:pic>
        <p:nvPicPr>
          <p:cNvPr id="9" name="Picture 8" descr="Icon&#10;&#10;Description automatically generated">
            <a:extLst>
              <a:ext uri="{FF2B5EF4-FFF2-40B4-BE49-F238E27FC236}">
                <a16:creationId xmlns:a16="http://schemas.microsoft.com/office/drawing/2014/main" id="{2813E26F-7A0A-4679-872C-5C23F095631F}"/>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5166083" y="3687053"/>
            <a:ext cx="222176" cy="261492"/>
          </a:xfrm>
          <a:prstGeom prst="rect">
            <a:avLst/>
          </a:prstGeom>
        </p:spPr>
      </p:pic>
      <p:pic>
        <p:nvPicPr>
          <p:cNvPr id="10" name="Picture 9" descr="Icon&#10;&#10;Description automatically generated">
            <a:extLst>
              <a:ext uri="{FF2B5EF4-FFF2-40B4-BE49-F238E27FC236}">
                <a16:creationId xmlns:a16="http://schemas.microsoft.com/office/drawing/2014/main" id="{F5165FB5-2378-490E-AA2E-B2928926E7EA}"/>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5179685" y="3290352"/>
            <a:ext cx="222176" cy="261492"/>
          </a:xfrm>
          <a:prstGeom prst="rect">
            <a:avLst/>
          </a:prstGeom>
        </p:spPr>
      </p:pic>
      <p:pic>
        <p:nvPicPr>
          <p:cNvPr id="11" name="Picture 10" descr="Icon&#10;&#10;Description automatically generated">
            <a:extLst>
              <a:ext uri="{FF2B5EF4-FFF2-40B4-BE49-F238E27FC236}">
                <a16:creationId xmlns:a16="http://schemas.microsoft.com/office/drawing/2014/main" id="{233C7A37-E1E1-485E-8D5E-DBAC5181D985}"/>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5158576" y="2623691"/>
            <a:ext cx="222176" cy="261492"/>
          </a:xfrm>
          <a:prstGeom prst="rect">
            <a:avLst/>
          </a:prstGeom>
        </p:spPr>
      </p:pic>
      <p:pic>
        <p:nvPicPr>
          <p:cNvPr id="12" name="Picture 11" descr="Icon&#10;&#10;Description automatically generated">
            <a:extLst>
              <a:ext uri="{FF2B5EF4-FFF2-40B4-BE49-F238E27FC236}">
                <a16:creationId xmlns:a16="http://schemas.microsoft.com/office/drawing/2014/main" id="{8CDD6704-7A7E-4732-905C-B74CC5DFEBA2}"/>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5136896" y="2271703"/>
            <a:ext cx="222176" cy="261492"/>
          </a:xfrm>
          <a:prstGeom prst="rect">
            <a:avLst/>
          </a:prstGeom>
        </p:spPr>
      </p:pic>
      <p:pic>
        <p:nvPicPr>
          <p:cNvPr id="13" name="Picture 12" descr="Icon&#10;&#10;Description automatically generated">
            <a:extLst>
              <a:ext uri="{FF2B5EF4-FFF2-40B4-BE49-F238E27FC236}">
                <a16:creationId xmlns:a16="http://schemas.microsoft.com/office/drawing/2014/main" id="{87C0B725-835B-4DDC-8695-7669BC38D688}"/>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5166083" y="1835163"/>
            <a:ext cx="222176" cy="261492"/>
          </a:xfrm>
          <a:prstGeom prst="rect">
            <a:avLst/>
          </a:prstGeom>
        </p:spPr>
      </p:pic>
    </p:spTree>
    <p:extLst>
      <p:ext uri="{BB962C8B-B14F-4D97-AF65-F5344CB8AC3E}">
        <p14:creationId xmlns:p14="http://schemas.microsoft.com/office/powerpoint/2010/main" val="68607450"/>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250" fill="hold"/>
                                        <p:tgtEl>
                                          <p:spTgt spid="13"/>
                                        </p:tgtEl>
                                        <p:attrNameLst>
                                          <p:attrName>ppt_w</p:attrName>
                                        </p:attrNameLst>
                                      </p:cBhvr>
                                      <p:tavLst>
                                        <p:tav tm="0">
                                          <p:val>
                                            <p:fltVal val="0"/>
                                          </p:val>
                                        </p:tav>
                                        <p:tav tm="100000">
                                          <p:val>
                                            <p:strVal val="#ppt_w"/>
                                          </p:val>
                                        </p:tav>
                                      </p:tavLst>
                                    </p:anim>
                                    <p:anim calcmode="lin" valueType="num">
                                      <p:cBhvr>
                                        <p:cTn id="12" dur="250" fill="hold"/>
                                        <p:tgtEl>
                                          <p:spTgt spid="13"/>
                                        </p:tgtEl>
                                        <p:attrNameLst>
                                          <p:attrName>ppt_h</p:attrName>
                                        </p:attrNameLst>
                                      </p:cBhvr>
                                      <p:tavLst>
                                        <p:tav tm="0">
                                          <p:val>
                                            <p:fltVal val="0"/>
                                          </p:val>
                                        </p:tav>
                                        <p:tav tm="100000">
                                          <p:val>
                                            <p:strVal val="#ppt_h"/>
                                          </p:val>
                                        </p:tav>
                                      </p:tavLst>
                                    </p:anim>
                                    <p:animEffect transition="in" filter="fade">
                                      <p:cBhvr>
                                        <p:cTn id="13" dur="250"/>
                                        <p:tgtEl>
                                          <p:spTgt spid="13"/>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2000"/>
                                        <p:tgtEl>
                                          <p:spTgt spid="3">
                                            <p:txEl>
                                              <p:pRg st="0" end="0"/>
                                            </p:txEl>
                                          </p:spTgt>
                                        </p:tgtEl>
                                      </p:cBhvr>
                                    </p:animEffect>
                                  </p:childTnLst>
                                </p:cTn>
                              </p:par>
                            </p:childTnLst>
                          </p:cTn>
                        </p:par>
                        <p:par>
                          <p:cTn id="18" fill="hold">
                            <p:stCondLst>
                              <p:cond delay="3250"/>
                            </p:stCondLst>
                            <p:childTnLst>
                              <p:par>
                                <p:cTn id="19" presetID="53" presetClass="entr" presetSubtype="16" fill="hold" nodeType="after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2000"/>
                                        <p:tgtEl>
                                          <p:spTgt spid="3">
                                            <p:txEl>
                                              <p:pRg st="1" end="1"/>
                                            </p:txEl>
                                          </p:spTgt>
                                        </p:tgtEl>
                                      </p:cBhvr>
                                    </p:animEffect>
                                  </p:childTnLst>
                                </p:cTn>
                              </p:par>
                            </p:childTnLst>
                          </p:cTn>
                        </p:par>
                        <p:par>
                          <p:cTn id="28" fill="hold">
                            <p:stCondLst>
                              <p:cond delay="6250"/>
                            </p:stCondLst>
                            <p:childTnLst>
                              <p:par>
                                <p:cTn id="29" presetID="53" presetClass="entr" presetSubtype="16"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7250"/>
                            </p:stCondLst>
                            <p:childTnLst>
                              <p:par>
                                <p:cTn id="35" presetID="22" presetClass="entr" presetSubtype="8" fill="hold" grpId="0"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3000"/>
                                        <p:tgtEl>
                                          <p:spTgt spid="3">
                                            <p:txEl>
                                              <p:pRg st="2" end="2"/>
                                            </p:txEl>
                                          </p:spTgt>
                                        </p:tgtEl>
                                      </p:cBhvr>
                                    </p:animEffect>
                                  </p:childTnLst>
                                </p:cTn>
                              </p:par>
                            </p:childTnLst>
                          </p:cTn>
                        </p:par>
                        <p:par>
                          <p:cTn id="38" fill="hold">
                            <p:stCondLst>
                              <p:cond delay="10250"/>
                            </p:stCondLst>
                            <p:childTnLst>
                              <p:par>
                                <p:cTn id="39" presetID="53" presetClass="entr" presetSubtype="16" fill="hold" nodeType="afterEffect">
                                  <p:stCondLst>
                                    <p:cond delay="15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12250"/>
                            </p:stCondLst>
                            <p:childTnLst>
                              <p:par>
                                <p:cTn id="45" presetID="22" presetClass="entr" presetSubtype="8" fill="hold" grpId="0" nodeType="after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left)">
                                      <p:cBhvr>
                                        <p:cTn id="47" dur="2000"/>
                                        <p:tgtEl>
                                          <p:spTgt spid="3">
                                            <p:txEl>
                                              <p:pRg st="3" end="3"/>
                                            </p:txEl>
                                          </p:spTgt>
                                        </p:tgtEl>
                                      </p:cBhvr>
                                    </p:animEffect>
                                  </p:childTnLst>
                                </p:cTn>
                              </p:par>
                            </p:childTnLst>
                          </p:cTn>
                        </p:par>
                        <p:par>
                          <p:cTn id="48" fill="hold">
                            <p:stCondLst>
                              <p:cond delay="14250"/>
                            </p:stCondLst>
                            <p:childTnLst>
                              <p:par>
                                <p:cTn id="49" presetID="53" presetClass="entr" presetSubtype="16" fill="hold" nodeType="afterEffect">
                                  <p:stCondLst>
                                    <p:cond delay="75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15500"/>
                            </p:stCondLst>
                            <p:childTnLst>
                              <p:par>
                                <p:cTn id="55" presetID="22" presetClass="entr" presetSubtype="8" fill="hold" grpId="0" nodeType="after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left)">
                                      <p:cBhvr>
                                        <p:cTn id="57" dur="2250"/>
                                        <p:tgtEl>
                                          <p:spTgt spid="3">
                                            <p:txEl>
                                              <p:pRg st="4" end="4"/>
                                            </p:txEl>
                                          </p:spTgt>
                                        </p:tgtEl>
                                      </p:cBhvr>
                                    </p:animEffect>
                                  </p:childTnLst>
                                </p:cTn>
                              </p:par>
                            </p:childTnLst>
                          </p:cTn>
                        </p:par>
                        <p:par>
                          <p:cTn id="58" fill="hold">
                            <p:stCondLst>
                              <p:cond delay="17750"/>
                            </p:stCondLst>
                            <p:childTnLst>
                              <p:par>
                                <p:cTn id="59" presetID="10" presetClass="entr" presetSubtype="0" fill="hold" grpId="0" nodeType="afterEffect">
                                  <p:stCondLst>
                                    <p:cond delay="100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3581709066"/>
              </p:ext>
            </p:extLst>
          </p:nvPr>
        </p:nvGraphicFramePr>
        <p:xfrm>
          <a:off x="224882" y="1395772"/>
          <a:ext cx="11741469" cy="5293177"/>
        </p:xfrm>
        <a:graphic>
          <a:graphicData uri="http://schemas.openxmlformats.org/drawingml/2006/table">
            <a:tbl>
              <a:tblPr firstRow="1" bandRow="1">
                <a:effectLst>
                  <a:outerShdw blurRad="50800" dist="38100" dir="2700000" sx="101000" sy="101000" algn="tl" rotWithShape="0">
                    <a:prstClr val="black">
                      <a:alpha val="40000"/>
                    </a:prstClr>
                  </a:outerShdw>
                </a:effectLst>
                <a:tableStyleId>{5C22544A-7EE6-4342-B048-85BDC9FD1C3A}</a:tableStyleId>
              </a:tblPr>
              <a:tblGrid>
                <a:gridCol w="1824471">
                  <a:extLst>
                    <a:ext uri="{9D8B030D-6E8A-4147-A177-3AD203B41FA5}">
                      <a16:colId xmlns:a16="http://schemas.microsoft.com/office/drawing/2014/main" val="2299711177"/>
                    </a:ext>
                  </a:extLst>
                </a:gridCol>
                <a:gridCol w="1932495">
                  <a:extLst>
                    <a:ext uri="{9D8B030D-6E8A-4147-A177-3AD203B41FA5}">
                      <a16:colId xmlns:a16="http://schemas.microsoft.com/office/drawing/2014/main" val="2026946907"/>
                    </a:ext>
                  </a:extLst>
                </a:gridCol>
                <a:gridCol w="1866507">
                  <a:extLst>
                    <a:ext uri="{9D8B030D-6E8A-4147-A177-3AD203B41FA5}">
                      <a16:colId xmlns:a16="http://schemas.microsoft.com/office/drawing/2014/main" val="2615093742"/>
                    </a:ext>
                  </a:extLst>
                </a:gridCol>
                <a:gridCol w="1960776">
                  <a:extLst>
                    <a:ext uri="{9D8B030D-6E8A-4147-A177-3AD203B41FA5}">
                      <a16:colId xmlns:a16="http://schemas.microsoft.com/office/drawing/2014/main" val="1894308134"/>
                    </a:ext>
                  </a:extLst>
                </a:gridCol>
                <a:gridCol w="2102177">
                  <a:extLst>
                    <a:ext uri="{9D8B030D-6E8A-4147-A177-3AD203B41FA5}">
                      <a16:colId xmlns:a16="http://schemas.microsoft.com/office/drawing/2014/main" val="3280658782"/>
                    </a:ext>
                  </a:extLst>
                </a:gridCol>
                <a:gridCol w="2055043">
                  <a:extLst>
                    <a:ext uri="{9D8B030D-6E8A-4147-A177-3AD203B41FA5}">
                      <a16:colId xmlns:a16="http://schemas.microsoft.com/office/drawing/2014/main" val="2751746217"/>
                    </a:ext>
                  </a:extLst>
                </a:gridCol>
              </a:tblGrid>
              <a:tr h="280836">
                <a:tc gridSpan="4">
                  <a:txBody>
                    <a:bodyPr/>
                    <a:lstStyle/>
                    <a:p>
                      <a:r>
                        <a:rPr lang="en-US" sz="1900" b="0" dirty="0">
                          <a:solidFill>
                            <a:schemeClr val="tx1"/>
                          </a:solidFill>
                        </a:rPr>
                        <a:t>Conventional System Options</a:t>
                      </a:r>
                      <a:endParaRPr lang="en-CA" sz="1900" b="0" dirty="0">
                        <a:solidFill>
                          <a:schemeClr val="tx1"/>
                        </a:solidFill>
                      </a:endParaRPr>
                    </a:p>
                  </a:txBody>
                  <a:tcPr marL="94042" marR="94042" marT="47021" marB="47021">
                    <a:solidFill>
                      <a:schemeClr val="bg1"/>
                    </a:solidFill>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gridSpan="2">
                  <a:txBody>
                    <a:bodyPr/>
                    <a:lstStyle/>
                    <a:p>
                      <a:r>
                        <a:rPr lang="en-US" sz="1900" b="0" dirty="0">
                          <a:solidFill>
                            <a:schemeClr val="tx1"/>
                          </a:solidFill>
                        </a:rPr>
                        <a:t>OLPP + HFO Options</a:t>
                      </a:r>
                      <a:endParaRPr lang="en-CA" sz="1900" b="0" dirty="0">
                        <a:solidFill>
                          <a:schemeClr val="tx1"/>
                        </a:solidFill>
                      </a:endParaRPr>
                    </a:p>
                  </a:txBody>
                  <a:tcPr marL="94042" marR="94042" marT="47021" marB="47021">
                    <a:solidFill>
                      <a:schemeClr val="bg1"/>
                    </a:solidFill>
                  </a:tcPr>
                </a:tc>
                <a:tc hMerge="1">
                  <a:txBody>
                    <a:bodyPr/>
                    <a:lstStyle/>
                    <a:p>
                      <a:endParaRPr lang="en-CA" dirty="0"/>
                    </a:p>
                  </a:txBody>
                  <a:tcPr/>
                </a:tc>
                <a:extLst>
                  <a:ext uri="{0D108BD9-81ED-4DB2-BD59-A6C34878D82A}">
                    <a16:rowId xmlns:a16="http://schemas.microsoft.com/office/drawing/2014/main" val="117033880"/>
                  </a:ext>
                </a:extLst>
              </a:tr>
              <a:tr h="700733">
                <a:tc>
                  <a:txBody>
                    <a:bodyPr/>
                    <a:lstStyle/>
                    <a:p>
                      <a:pPr algn="ctr"/>
                      <a:r>
                        <a:rPr lang="en-US" sz="1900" b="1" dirty="0"/>
                        <a:t>R-404a HFC Blend</a:t>
                      </a:r>
                      <a:endParaRPr lang="en-CA" sz="1900" b="1" dirty="0"/>
                    </a:p>
                  </a:txBody>
                  <a:tcPr marL="94042" marR="94042" marT="47021" marB="47021">
                    <a:cell3D prstMaterial="dkEdge">
                      <a:bevel prst="cross"/>
                      <a:lightRig rig="flood" dir="t"/>
                    </a:cell3D>
                    <a:solidFill>
                      <a:schemeClr val="bg1"/>
                    </a:solidFill>
                  </a:tcPr>
                </a:tc>
                <a:tc>
                  <a:txBody>
                    <a:bodyPr/>
                    <a:lstStyle/>
                    <a:p>
                      <a:pPr algn="ctr"/>
                      <a:r>
                        <a:rPr lang="en-US" sz="1900" b="1" dirty="0"/>
                        <a:t>R-448 </a:t>
                      </a:r>
                    </a:p>
                    <a:p>
                      <a:pPr algn="ctr"/>
                      <a:r>
                        <a:rPr lang="en-US" sz="1900" b="1" dirty="0"/>
                        <a:t>HFO Blend</a:t>
                      </a:r>
                      <a:endParaRPr lang="en-CA" sz="1900" b="1" dirty="0"/>
                    </a:p>
                  </a:txBody>
                  <a:tcPr marL="94042" marR="94042" marT="47021" marB="47021">
                    <a:cell3D prstMaterial="dkEdge">
                      <a:bevel prst="cross"/>
                      <a:lightRig rig="flood" dir="t"/>
                    </a:cell3D>
                    <a:solidFill>
                      <a:schemeClr val="bg1"/>
                    </a:solidFill>
                  </a:tcPr>
                </a:tc>
                <a:tc>
                  <a:txBody>
                    <a:bodyPr/>
                    <a:lstStyle/>
                    <a:p>
                      <a:pPr algn="ctr"/>
                      <a:r>
                        <a:rPr lang="en-US" sz="1900" b="1" dirty="0"/>
                        <a:t>NH3 Ammonia</a:t>
                      </a:r>
                      <a:endParaRPr lang="en-CA" sz="1900" b="1" dirty="0"/>
                    </a:p>
                  </a:txBody>
                  <a:tcPr marL="94042" marR="94042" marT="47021" marB="47021">
                    <a:cell3D prstMaterial="dkEdge">
                      <a:bevel prst="cross"/>
                      <a:lightRig rig="flood" dir="t"/>
                    </a:cell3D>
                    <a:solidFill>
                      <a:schemeClr val="bg1"/>
                    </a:solidFill>
                  </a:tcPr>
                </a:tc>
                <a:tc>
                  <a:txBody>
                    <a:bodyPr/>
                    <a:lstStyle/>
                    <a:p>
                      <a:pPr algn="ctr"/>
                      <a:r>
                        <a:rPr lang="en-US" sz="1900" b="1" dirty="0"/>
                        <a:t>CO2</a:t>
                      </a:r>
                      <a:endParaRPr lang="en-CA" sz="1900" b="1" dirty="0"/>
                    </a:p>
                  </a:txBody>
                  <a:tcPr marL="94042" marR="94042" marT="47021" marB="47021">
                    <a:cell3D prstMaterial="dkEdge">
                      <a:bevel prst="cross"/>
                      <a:lightRig rig="flood" dir="t"/>
                    </a:cell3D>
                    <a:solidFill>
                      <a:schemeClr val="bg1"/>
                    </a:solidFill>
                  </a:tcPr>
                </a:tc>
                <a:tc>
                  <a:txBody>
                    <a:bodyPr/>
                    <a:lstStyle/>
                    <a:p>
                      <a:pPr algn="ctr"/>
                      <a:r>
                        <a:rPr lang="en-US" sz="1900" b="1" dirty="0"/>
                        <a:t>R-513a </a:t>
                      </a:r>
                    </a:p>
                    <a:p>
                      <a:pPr algn="ctr"/>
                      <a:r>
                        <a:rPr lang="en-US" sz="1900" b="1" dirty="0"/>
                        <a:t>HFO Blend</a:t>
                      </a:r>
                      <a:endParaRPr lang="en-CA" sz="1900" b="1" dirty="0"/>
                    </a:p>
                  </a:txBody>
                  <a:tcPr marL="94042" marR="94042" marT="47021" marB="47021">
                    <a:cell3D prstMaterial="dkEdge">
                      <a:bevel prst="cross"/>
                      <a:lightRig rig="flood" dir="t"/>
                    </a:cell3D>
                    <a:solidFill>
                      <a:schemeClr val="bg1"/>
                    </a:solidFill>
                  </a:tcPr>
                </a:tc>
                <a:tc>
                  <a:txBody>
                    <a:bodyPr/>
                    <a:lstStyle/>
                    <a:p>
                      <a:pPr algn="ctr"/>
                      <a:r>
                        <a:rPr lang="en-US" sz="1900" b="1" dirty="0"/>
                        <a:t>R-515b </a:t>
                      </a:r>
                    </a:p>
                    <a:p>
                      <a:pPr algn="ctr"/>
                      <a:r>
                        <a:rPr lang="en-US" sz="1900" b="1" dirty="0"/>
                        <a:t>HFO Blend</a:t>
                      </a:r>
                      <a:endParaRPr lang="en-CA" sz="1900" b="1" dirty="0"/>
                    </a:p>
                  </a:txBody>
                  <a:tcPr marL="94042" marR="94042" marT="47021" marB="47021">
                    <a:cell3D prstMaterial="dkEdge">
                      <a:bevel prst="cross"/>
                      <a:lightRig rig="flood" dir="t"/>
                    </a:cell3D>
                    <a:solidFill>
                      <a:schemeClr val="bg1"/>
                    </a:solidFill>
                  </a:tcPr>
                </a:tc>
                <a:extLst>
                  <a:ext uri="{0D108BD9-81ED-4DB2-BD59-A6C34878D82A}">
                    <a16:rowId xmlns:a16="http://schemas.microsoft.com/office/drawing/2014/main" val="2764491744"/>
                  </a:ext>
                </a:extLst>
              </a:tr>
              <a:tr h="3839304">
                <a:tc>
                  <a:txBody>
                    <a:bodyPr/>
                    <a:lstStyle/>
                    <a:p>
                      <a:pPr marL="0" indent="0">
                        <a:buFont typeface="Arial" panose="020B0604020202020204" pitchFamily="34" charset="0"/>
                        <a:buNone/>
                      </a:pPr>
                      <a:r>
                        <a:rPr lang="en-US" sz="1800" dirty="0"/>
                        <a:t>Short-term, recycled use only </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Phasing down (gone by 2030)</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Not allowed in new equipment</a:t>
                      </a:r>
                    </a:p>
                    <a:p>
                      <a:pPr marL="0" indent="0">
                        <a:buFont typeface="Arial" panose="020B0604020202020204" pitchFamily="34" charset="0"/>
                        <a:buNone/>
                      </a:pPr>
                      <a:endParaRPr lang="en-CA" sz="1800" dirty="0"/>
                    </a:p>
                  </a:txBody>
                  <a:tcPr marL="94042" marR="94042" marT="47021" marB="47021">
                    <a:cell3D prstMaterial="dkEdge">
                      <a:bevel prst="coolSlant"/>
                      <a:lightRig rig="flood" dir="t"/>
                    </a:cell3D>
                    <a:solidFill>
                      <a:schemeClr val="bg1"/>
                    </a:solidFill>
                  </a:tcPr>
                </a:tc>
                <a:tc>
                  <a:txBody>
                    <a:bodyPr/>
                    <a:lstStyle/>
                    <a:p>
                      <a:pPr marL="0" indent="0">
                        <a:buFont typeface="Arial" panose="020B0604020202020204" pitchFamily="34" charset="0"/>
                        <a:buNone/>
                      </a:pPr>
                      <a:r>
                        <a:rPr lang="en-CA" sz="1800" kern="1200" dirty="0">
                          <a:solidFill>
                            <a:schemeClr val="dk1"/>
                          </a:solidFill>
                          <a:effectLst/>
                          <a:latin typeface="+mn-lt"/>
                          <a:ea typeface="+mn-ea"/>
                          <a:cs typeface="+mn-cs"/>
                        </a:rPr>
                        <a:t>Short-term drop-in replacement of R-404a refrigerant due to high GWP</a:t>
                      </a:r>
                      <a:endParaRPr lang="en-CA" sz="1800" dirty="0"/>
                    </a:p>
                  </a:txBody>
                  <a:tcPr marL="94042" marR="94042" marT="47021" marB="47021">
                    <a:cell3D prstMaterial="dkEdge">
                      <a:bevel prst="coolSlant"/>
                      <a:lightRig rig="flood" dir="t"/>
                    </a:cell3D>
                    <a:solidFill>
                      <a:schemeClr val="bg1"/>
                    </a:solidFill>
                  </a:tcPr>
                </a:tc>
                <a:tc>
                  <a:txBody>
                    <a:bodyPr/>
                    <a:lstStyle/>
                    <a:p>
                      <a:pPr marL="0" indent="0">
                        <a:buFont typeface="Arial" panose="020B0604020202020204" pitchFamily="34" charset="0"/>
                        <a:buNone/>
                      </a:pPr>
                      <a:r>
                        <a:rPr lang="en-US" sz="1800" dirty="0"/>
                        <a:t>Not suitable for retrofit</a:t>
                      </a:r>
                    </a:p>
                    <a:p>
                      <a:pPr marL="0" indent="0">
                        <a:buFont typeface="Arial" panose="020B0604020202020204" pitchFamily="34" charset="0"/>
                        <a:buNone/>
                      </a:pPr>
                      <a:r>
                        <a:rPr lang="en-US" sz="1800" dirty="0"/>
                        <a:t> </a:t>
                      </a:r>
                    </a:p>
                    <a:p>
                      <a:pPr marL="0" indent="0">
                        <a:buFont typeface="Arial" panose="020B0604020202020204" pitchFamily="34" charset="0"/>
                        <a:buNone/>
                      </a:pPr>
                      <a:r>
                        <a:rPr lang="en-US" sz="1800" dirty="0"/>
                        <a:t>No future advancement</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High consumption of secondary inputs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High environmental manufacturing impact</a:t>
                      </a:r>
                    </a:p>
                    <a:p>
                      <a:pPr marL="0" indent="0">
                        <a:buFont typeface="Arial" panose="020B0604020202020204" pitchFamily="34" charset="0"/>
                        <a:buNone/>
                      </a:pPr>
                      <a:endParaRPr lang="en-CA" sz="1800" dirty="0"/>
                    </a:p>
                  </a:txBody>
                  <a:tcPr marL="94042" marR="94042" marT="47021" marB="47021">
                    <a:cell3D prstMaterial="dkEdge">
                      <a:bevel prst="coolSlant"/>
                      <a:lightRig rig="flood" dir="t"/>
                    </a:cell3D>
                    <a:solidFill>
                      <a:schemeClr val="bg1"/>
                    </a:solidFill>
                  </a:tcPr>
                </a:tc>
                <a:tc>
                  <a:txBody>
                    <a:bodyPr/>
                    <a:lstStyle/>
                    <a:p>
                      <a:pPr marL="0" indent="0">
                        <a:buFont typeface="Arial" panose="020B0604020202020204" pitchFamily="34" charset="0"/>
                        <a:buNone/>
                      </a:pPr>
                      <a:r>
                        <a:rPr lang="en-US" sz="1800" dirty="0"/>
                        <a:t>Not suitable for retrofit</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No future advancement</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High consumption of secondary inputs</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High environmental manufacturing impact</a:t>
                      </a:r>
                    </a:p>
                    <a:p>
                      <a:pPr marL="0" indent="0">
                        <a:buFont typeface="Arial" panose="020B0604020202020204" pitchFamily="34" charset="0"/>
                        <a:buNone/>
                      </a:pPr>
                      <a:endParaRPr lang="en-CA" sz="1800" dirty="0"/>
                    </a:p>
                  </a:txBody>
                  <a:tcPr marL="94042" marR="94042" marT="47021" marB="47021">
                    <a:cell3D prstMaterial="dkEdge">
                      <a:bevel prst="coolSlant"/>
                      <a:lightRig rig="flood" dir="t"/>
                    </a:cell3D>
                    <a:solidFill>
                      <a:schemeClr val="bg1"/>
                    </a:solidFill>
                  </a:tcPr>
                </a:tc>
                <a:tc>
                  <a:txBody>
                    <a:bodyPr/>
                    <a:lstStyle/>
                    <a:p>
                      <a:pPr marL="0" indent="0">
                        <a:buFont typeface="Arial" panose="020B0604020202020204" pitchFamily="34" charset="0"/>
                        <a:buNone/>
                      </a:pPr>
                      <a:r>
                        <a:rPr lang="en-US" sz="1800" dirty="0"/>
                        <a:t>Unlimited future adaptability</a:t>
                      </a:r>
                    </a:p>
                    <a:p>
                      <a:pPr marL="0" indent="0">
                        <a:buFont typeface="Arial" panose="020B0604020202020204" pitchFamily="34" charset="0"/>
                        <a:buNone/>
                      </a:pPr>
                      <a:r>
                        <a:rPr lang="en-US" sz="1800" dirty="0"/>
                        <a:t>	</a:t>
                      </a:r>
                    </a:p>
                    <a:p>
                      <a:pPr marL="0" indent="0">
                        <a:buFont typeface="Arial" panose="020B0604020202020204" pitchFamily="34" charset="0"/>
                        <a:buNone/>
                      </a:pPr>
                      <a:r>
                        <a:rPr lang="en-US" sz="1800" dirty="0"/>
                        <a:t>Compatible with upcoming HFO refrigerants, retrofits, new systems</a:t>
                      </a:r>
                    </a:p>
                    <a:p>
                      <a:pPr marL="0" indent="0">
                        <a:buFont typeface="Arial" panose="020B0604020202020204" pitchFamily="34" charset="0"/>
                        <a:buNone/>
                      </a:pPr>
                      <a:endParaRPr lang="en-CA" sz="1800" dirty="0"/>
                    </a:p>
                  </a:txBody>
                  <a:tcPr marL="94042" marR="94042" marT="47021" marB="47021">
                    <a:cell3D prstMaterial="dkEdge">
                      <a:bevel prst="coolSlant"/>
                      <a:lightRig rig="flood" dir="t"/>
                    </a:cell3D>
                    <a:solidFill>
                      <a:schemeClr val="bg1"/>
                    </a:solidFill>
                  </a:tcPr>
                </a:tc>
                <a:tc>
                  <a:txBody>
                    <a:bodyPr/>
                    <a:lstStyle/>
                    <a:p>
                      <a:pPr marL="0" indent="0">
                        <a:buFont typeface="Arial" panose="020B0604020202020204" pitchFamily="34" charset="0"/>
                        <a:buNone/>
                      </a:pPr>
                      <a:r>
                        <a:rPr lang="en-US" sz="1800" dirty="0"/>
                        <a:t>Unlimited future adaptability</a:t>
                      </a:r>
                    </a:p>
                    <a:p>
                      <a:pPr marL="0" indent="0">
                        <a:buFont typeface="Arial" panose="020B0604020202020204" pitchFamily="34" charset="0"/>
                        <a:buNone/>
                      </a:pPr>
                      <a:r>
                        <a:rPr lang="en-US" sz="1800" dirty="0"/>
                        <a:t>	</a:t>
                      </a:r>
                    </a:p>
                    <a:p>
                      <a:pPr marL="0" indent="0">
                        <a:buFont typeface="Arial" panose="020B0604020202020204" pitchFamily="34" charset="0"/>
                        <a:buNone/>
                      </a:pPr>
                      <a:r>
                        <a:rPr lang="en-US" sz="1800" dirty="0"/>
                        <a:t>Compatible with upcoming HFO refrigerants, retrofits, new systems</a:t>
                      </a:r>
                    </a:p>
                    <a:p>
                      <a:pPr marL="342900" indent="-342900">
                        <a:buFont typeface="Arial" panose="020B0604020202020204" pitchFamily="34" charset="0"/>
                        <a:buChar char="•"/>
                      </a:pPr>
                      <a:endParaRPr lang="en-CA" sz="1800" dirty="0"/>
                    </a:p>
                  </a:txBody>
                  <a:tcPr marL="94042" marR="94042" marT="47021" marB="47021">
                    <a:cell3D prstMaterial="dkEdge">
                      <a:bevel prst="coolSlant"/>
                      <a:lightRig rig="flood" dir="t"/>
                    </a:cell3D>
                    <a:solidFill>
                      <a:schemeClr val="bg1"/>
                    </a:solidFill>
                  </a:tcPr>
                </a:tc>
                <a:extLst>
                  <a:ext uri="{0D108BD9-81ED-4DB2-BD59-A6C34878D82A}">
                    <a16:rowId xmlns:a16="http://schemas.microsoft.com/office/drawing/2014/main" val="3865512236"/>
                  </a:ext>
                </a:extLst>
              </a:tr>
            </a:tbl>
          </a:graphicData>
        </a:graphic>
      </p:graphicFrame>
      <p:sp>
        <p:nvSpPr>
          <p:cNvPr id="5" name="TextBox 4">
            <a:extLst>
              <a:ext uri="{FF2B5EF4-FFF2-40B4-BE49-F238E27FC236}">
                <a16:creationId xmlns:a16="http://schemas.microsoft.com/office/drawing/2014/main" id="{95C2BDC1-04D9-49A4-8576-FB8E62588775}"/>
              </a:ext>
            </a:extLst>
          </p:cNvPr>
          <p:cNvSpPr txBox="1"/>
          <p:nvPr/>
        </p:nvSpPr>
        <p:spPr>
          <a:xfrm>
            <a:off x="3482192" y="415716"/>
            <a:ext cx="5226848" cy="769441"/>
          </a:xfrm>
          <a:prstGeom prst="rect">
            <a:avLst/>
          </a:prstGeom>
          <a:noFill/>
        </p:spPr>
        <p:txBody>
          <a:bodyPr wrap="square" rtlCol="0">
            <a:spAutoFit/>
          </a:bodyPr>
          <a:lstStyle/>
          <a:p>
            <a:r>
              <a:rPr lang="en-US" sz="4400" b="1" dirty="0">
                <a:solidFill>
                  <a:schemeClr val="bg1"/>
                </a:solidFill>
              </a:rPr>
              <a:t>Long-Term Viability</a:t>
            </a:r>
            <a:endParaRPr lang="en-CA" sz="4400" b="1" dirty="0">
              <a:solidFill>
                <a:schemeClr val="bg1"/>
              </a:solidFill>
            </a:endParaRPr>
          </a:p>
        </p:txBody>
      </p:sp>
      <p:sp>
        <p:nvSpPr>
          <p:cNvPr id="8" name="Rectangle 7">
            <a:extLst>
              <a:ext uri="{FF2B5EF4-FFF2-40B4-BE49-F238E27FC236}">
                <a16:creationId xmlns:a16="http://schemas.microsoft.com/office/drawing/2014/main" id="{69724FCB-DB17-4E4F-AF65-9C5C807F5F02}"/>
              </a:ext>
            </a:extLst>
          </p:cNvPr>
          <p:cNvSpPr/>
          <p:nvPr/>
        </p:nvSpPr>
        <p:spPr>
          <a:xfrm>
            <a:off x="249896" y="2512977"/>
            <a:ext cx="1718747" cy="4081787"/>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473997E6-9E79-49B6-934F-D98AF62A020C}"/>
              </a:ext>
            </a:extLst>
          </p:cNvPr>
          <p:cNvSpPr/>
          <p:nvPr/>
        </p:nvSpPr>
        <p:spPr>
          <a:xfrm>
            <a:off x="2090008" y="2512976"/>
            <a:ext cx="1751679" cy="4081787"/>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8A53FC80-CDE1-41CF-945D-F53E8FFC8510}"/>
              </a:ext>
            </a:extLst>
          </p:cNvPr>
          <p:cNvSpPr/>
          <p:nvPr/>
        </p:nvSpPr>
        <p:spPr>
          <a:xfrm>
            <a:off x="4024455" y="2512977"/>
            <a:ext cx="1718746" cy="4081787"/>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252A0ABE-4F73-43A6-B606-FE701A23A405}"/>
              </a:ext>
            </a:extLst>
          </p:cNvPr>
          <p:cNvSpPr/>
          <p:nvPr/>
        </p:nvSpPr>
        <p:spPr>
          <a:xfrm>
            <a:off x="5925969" y="2495563"/>
            <a:ext cx="1757308" cy="4099200"/>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C47E85D5-CBC4-4D0A-9C89-BB9A7D9903F0}"/>
              </a:ext>
            </a:extLst>
          </p:cNvPr>
          <p:cNvSpPr/>
          <p:nvPr/>
        </p:nvSpPr>
        <p:spPr>
          <a:xfrm>
            <a:off x="7908159" y="2512976"/>
            <a:ext cx="1900416" cy="4081787"/>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26805F1D-9244-45C6-B8FF-F654F19EE55C}"/>
              </a:ext>
            </a:extLst>
          </p:cNvPr>
          <p:cNvSpPr/>
          <p:nvPr/>
        </p:nvSpPr>
        <p:spPr>
          <a:xfrm>
            <a:off x="9958929" y="2508622"/>
            <a:ext cx="1925283" cy="4073081"/>
          </a:xfrm>
          <a:prstGeom prst="rect">
            <a:avLst/>
          </a:prstGeom>
          <a:solidFill>
            <a:schemeClr val="bg1">
              <a:alpha val="50000"/>
            </a:schemeClr>
          </a:soli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10625766"/>
      </p:ext>
    </p:extLst>
  </p:cSld>
  <p:clrMapOvr>
    <a:masterClrMapping/>
  </p:clrMapOvr>
  <p:transition spd="med" advClick="0" advTm="4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6" grpId="0" animBg="1"/>
      <p:bldP spid="38" grpId="0" animBg="1"/>
      <p:bldP spid="39"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3021759665"/>
              </p:ext>
            </p:extLst>
          </p:nvPr>
        </p:nvGraphicFramePr>
        <p:xfrm>
          <a:off x="457196" y="1623414"/>
          <a:ext cx="11277603" cy="4237155"/>
        </p:xfrm>
        <a:graphic>
          <a:graphicData uri="http://schemas.openxmlformats.org/drawingml/2006/table">
            <a:tbl>
              <a:tblPr firstRow="1" bandRow="1">
                <a:solidFill>
                  <a:srgbClr val="F2F2F2">
                    <a:alpha val="30196"/>
                  </a:srgbClr>
                </a:solidFill>
                <a:effectLst>
                  <a:outerShdw blurRad="50800" dist="38100" algn="l" rotWithShape="0">
                    <a:prstClr val="black">
                      <a:alpha val="40000"/>
                    </a:prstClr>
                  </a:outerShdw>
                </a:effectLst>
                <a:tableStyleId>{5C22544A-7EE6-4342-B048-85BDC9FD1C3A}</a:tableStyleId>
              </a:tblPr>
              <a:tblGrid>
                <a:gridCol w="2042587">
                  <a:extLst>
                    <a:ext uri="{9D8B030D-6E8A-4147-A177-3AD203B41FA5}">
                      <a16:colId xmlns:a16="http://schemas.microsoft.com/office/drawing/2014/main" val="2299711177"/>
                    </a:ext>
                  </a:extLst>
                </a:gridCol>
                <a:gridCol w="1714120">
                  <a:extLst>
                    <a:ext uri="{9D8B030D-6E8A-4147-A177-3AD203B41FA5}">
                      <a16:colId xmlns:a16="http://schemas.microsoft.com/office/drawing/2014/main" val="2026946907"/>
                    </a:ext>
                  </a:extLst>
                </a:gridCol>
                <a:gridCol w="1831231">
                  <a:extLst>
                    <a:ext uri="{9D8B030D-6E8A-4147-A177-3AD203B41FA5}">
                      <a16:colId xmlns:a16="http://schemas.microsoft.com/office/drawing/2014/main" val="2615093742"/>
                    </a:ext>
                  </a:extLst>
                </a:gridCol>
                <a:gridCol w="1831231">
                  <a:extLst>
                    <a:ext uri="{9D8B030D-6E8A-4147-A177-3AD203B41FA5}">
                      <a16:colId xmlns:a16="http://schemas.microsoft.com/office/drawing/2014/main" val="1894308134"/>
                    </a:ext>
                  </a:extLst>
                </a:gridCol>
                <a:gridCol w="1824426">
                  <a:extLst>
                    <a:ext uri="{9D8B030D-6E8A-4147-A177-3AD203B41FA5}">
                      <a16:colId xmlns:a16="http://schemas.microsoft.com/office/drawing/2014/main" val="3280658782"/>
                    </a:ext>
                  </a:extLst>
                </a:gridCol>
                <a:gridCol w="2034008">
                  <a:extLst>
                    <a:ext uri="{9D8B030D-6E8A-4147-A177-3AD203B41FA5}">
                      <a16:colId xmlns:a16="http://schemas.microsoft.com/office/drawing/2014/main" val="2751746217"/>
                    </a:ext>
                  </a:extLst>
                </a:gridCol>
              </a:tblGrid>
              <a:tr h="560230">
                <a:tc gridSpan="4">
                  <a:txBody>
                    <a:bodyPr/>
                    <a:lstStyle/>
                    <a:p>
                      <a:r>
                        <a:rPr lang="en-US" sz="1900" b="1" cap="none" spc="0" dirty="0">
                          <a:solidFill>
                            <a:schemeClr val="bg1"/>
                          </a:solidFill>
                        </a:rPr>
                        <a:t>Conventional System Options</a:t>
                      </a:r>
                      <a:endParaRPr lang="en-CA" sz="1900" b="1" cap="none" spc="0" dirty="0">
                        <a:solidFill>
                          <a:schemeClr val="bg1"/>
                        </a:solidFill>
                      </a:endParaRPr>
                    </a:p>
                  </a:txBody>
                  <a:tcPr marL="156594" marR="118318" marT="120457" marB="120457" anchor="ctr">
                    <a:lnL w="19050" cap="flat" cmpd="sng" algn="ctr">
                      <a:noFill/>
                      <a:prstDash val="solid"/>
                    </a:lnL>
                    <a:lnR w="12700" cmpd="sng">
                      <a:noFill/>
                    </a:lnR>
                    <a:lnT w="19050" cap="flat" cmpd="sng" algn="ctr">
                      <a:noFill/>
                      <a:prstDash val="solid"/>
                    </a:lnT>
                    <a:lnB w="38100" cmpd="sng">
                      <a:noFill/>
                    </a:lnB>
                    <a:cell3D prstMaterial="dkEdge">
                      <a:bevel prst="coolSlant"/>
                      <a:lightRig rig="flood" dir="t"/>
                    </a:cell3D>
                    <a:solidFill>
                      <a:schemeClr val="accent1"/>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r>
                        <a:rPr lang="en-US" sz="1900" b="1" cap="none" spc="0" dirty="0">
                          <a:solidFill>
                            <a:schemeClr val="bg1"/>
                          </a:solidFill>
                        </a:rPr>
                        <a:t>OLPP + HFO Options</a:t>
                      </a:r>
                      <a:endParaRPr lang="en-CA" sz="1900" b="1" cap="none" spc="0" dirty="0">
                        <a:solidFill>
                          <a:schemeClr val="bg1"/>
                        </a:solidFill>
                      </a:endParaRPr>
                    </a:p>
                  </a:txBody>
                  <a:tcPr marL="156594" marR="118318" marT="120457" marB="120457" anchor="ctr">
                    <a:lnL w="12700" cmpd="sng">
                      <a:noFill/>
                    </a:lnL>
                    <a:lnR w="12700" cmpd="sng">
                      <a:noFill/>
                    </a:lnR>
                    <a:lnT w="19050" cap="flat" cmpd="sng" algn="ctr">
                      <a:noFill/>
                      <a:prstDash val="solid"/>
                    </a:lnT>
                    <a:lnB w="38100" cmpd="sng">
                      <a:noFill/>
                    </a:lnB>
                    <a:cell3D prstMaterial="dkEdge">
                      <a:bevel prst="coolSlant"/>
                      <a:lightRig rig="flood" dir="t"/>
                    </a:cell3D>
                    <a:solidFill>
                      <a:schemeClr val="accent1"/>
                    </a:solidFill>
                  </a:tcPr>
                </a:tc>
                <a:tc hMerge="1">
                  <a:txBody>
                    <a:bodyPr/>
                    <a:lstStyle/>
                    <a:p>
                      <a:endParaRPr lang="en-CA"/>
                    </a:p>
                  </a:txBody>
                  <a:tcPr/>
                </a:tc>
                <a:extLst>
                  <a:ext uri="{0D108BD9-81ED-4DB2-BD59-A6C34878D82A}">
                    <a16:rowId xmlns:a16="http://schemas.microsoft.com/office/drawing/2014/main" val="117033880"/>
                  </a:ext>
                </a:extLst>
              </a:tr>
              <a:tr h="843735">
                <a:tc>
                  <a:txBody>
                    <a:bodyPr/>
                    <a:lstStyle/>
                    <a:p>
                      <a:pPr algn="ctr"/>
                      <a:r>
                        <a:rPr lang="en-US" sz="1900" b="1" cap="none" spc="0" dirty="0">
                          <a:solidFill>
                            <a:schemeClr val="tx1"/>
                          </a:solidFill>
                        </a:rPr>
                        <a:t>R-404a </a:t>
                      </a:r>
                    </a:p>
                    <a:p>
                      <a:pPr algn="ctr"/>
                      <a:r>
                        <a:rPr lang="en-US" sz="1900" b="1" cap="none" spc="0" dirty="0">
                          <a:solidFill>
                            <a:schemeClr val="tx1"/>
                          </a:solidFill>
                        </a:rPr>
                        <a:t>HFC Blend</a:t>
                      </a:r>
                      <a:endParaRPr lang="en-CA" sz="1900" b="1" cap="none" spc="0" dirty="0">
                        <a:solidFill>
                          <a:schemeClr val="tx1"/>
                        </a:solidFill>
                      </a:endParaRPr>
                    </a:p>
                  </a:txBody>
                  <a:tcPr marL="156594" marR="118318" marT="120457" marB="120457">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tc>
                  <a:txBody>
                    <a:bodyPr/>
                    <a:lstStyle/>
                    <a:p>
                      <a:pPr algn="ctr"/>
                      <a:r>
                        <a:rPr lang="en-US" sz="1900" b="1" cap="none" spc="0" dirty="0">
                          <a:solidFill>
                            <a:schemeClr val="tx1"/>
                          </a:solidFill>
                        </a:rPr>
                        <a:t>R-448 </a:t>
                      </a:r>
                    </a:p>
                    <a:p>
                      <a:pPr algn="ctr"/>
                      <a:r>
                        <a:rPr lang="en-US" sz="1900" b="1" cap="none" spc="0" dirty="0">
                          <a:solidFill>
                            <a:schemeClr val="tx1"/>
                          </a:solidFill>
                        </a:rPr>
                        <a:t>HFO Blend</a:t>
                      </a:r>
                      <a:endParaRPr lang="en-CA" sz="1900" b="1" cap="none" spc="0" dirty="0">
                        <a:solidFill>
                          <a:schemeClr val="tx1"/>
                        </a:solidFill>
                      </a:endParaRPr>
                    </a:p>
                  </a:txBody>
                  <a:tcPr marL="156594" marR="118318" marT="120457" marB="120457">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tc>
                  <a:txBody>
                    <a:bodyPr/>
                    <a:lstStyle/>
                    <a:p>
                      <a:pPr algn="ctr"/>
                      <a:r>
                        <a:rPr lang="en-US" sz="1900" b="1" cap="none" spc="0">
                          <a:solidFill>
                            <a:schemeClr val="tx1"/>
                          </a:solidFill>
                        </a:rPr>
                        <a:t>NH3 Ammonia</a:t>
                      </a:r>
                      <a:endParaRPr lang="en-CA" sz="1900" b="1" cap="none" spc="0">
                        <a:solidFill>
                          <a:schemeClr val="tx1"/>
                        </a:solidFill>
                      </a:endParaRPr>
                    </a:p>
                  </a:txBody>
                  <a:tcPr marL="156594" marR="118318" marT="120457" marB="120457">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tc>
                  <a:txBody>
                    <a:bodyPr/>
                    <a:lstStyle/>
                    <a:p>
                      <a:pPr algn="ctr"/>
                      <a:r>
                        <a:rPr lang="en-US" sz="1900" b="1" cap="none" spc="0">
                          <a:solidFill>
                            <a:schemeClr val="tx1"/>
                          </a:solidFill>
                        </a:rPr>
                        <a:t>CO2</a:t>
                      </a:r>
                      <a:endParaRPr lang="en-CA" sz="1900" b="1" cap="none" spc="0">
                        <a:solidFill>
                          <a:schemeClr val="tx1"/>
                        </a:solidFill>
                      </a:endParaRPr>
                    </a:p>
                  </a:txBody>
                  <a:tcPr marL="156594" marR="118318" marT="120457" marB="120457">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tc>
                  <a:txBody>
                    <a:bodyPr/>
                    <a:lstStyle/>
                    <a:p>
                      <a:pPr algn="ctr"/>
                      <a:r>
                        <a:rPr lang="en-US" sz="1900" b="1" cap="none" spc="0" dirty="0">
                          <a:solidFill>
                            <a:schemeClr val="tx1"/>
                          </a:solidFill>
                        </a:rPr>
                        <a:t>R-513a </a:t>
                      </a:r>
                    </a:p>
                    <a:p>
                      <a:pPr algn="ctr"/>
                      <a:r>
                        <a:rPr lang="en-US" sz="1900" b="1" cap="none" spc="0" dirty="0">
                          <a:solidFill>
                            <a:schemeClr val="tx1"/>
                          </a:solidFill>
                        </a:rPr>
                        <a:t>HFO Blend</a:t>
                      </a:r>
                      <a:endParaRPr lang="en-CA" sz="1900" b="1" cap="none" spc="0" dirty="0">
                        <a:solidFill>
                          <a:schemeClr val="tx1"/>
                        </a:solidFill>
                      </a:endParaRPr>
                    </a:p>
                  </a:txBody>
                  <a:tcPr marL="156594" marR="118318" marT="120457" marB="120457">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tc>
                  <a:txBody>
                    <a:bodyPr/>
                    <a:lstStyle/>
                    <a:p>
                      <a:pPr algn="ctr"/>
                      <a:r>
                        <a:rPr lang="en-US" sz="1900" b="1" cap="none" spc="0" dirty="0">
                          <a:solidFill>
                            <a:schemeClr val="tx1"/>
                          </a:solidFill>
                        </a:rPr>
                        <a:t>R-515b </a:t>
                      </a:r>
                    </a:p>
                    <a:p>
                      <a:pPr algn="ctr"/>
                      <a:r>
                        <a:rPr lang="en-US" sz="1900" b="1" cap="none" spc="0" dirty="0">
                          <a:solidFill>
                            <a:schemeClr val="tx1"/>
                          </a:solidFill>
                        </a:rPr>
                        <a:t>HFO Blend</a:t>
                      </a:r>
                      <a:endParaRPr lang="en-CA" sz="1900" b="1" cap="none" spc="0" dirty="0">
                        <a:solidFill>
                          <a:schemeClr val="tx1"/>
                        </a:solidFill>
                      </a:endParaRPr>
                    </a:p>
                  </a:txBody>
                  <a:tcPr marL="156594" marR="118318" marT="120457" marB="120457">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cell3D prstMaterial="dkEdge">
                      <a:bevel prst="coolSlant"/>
                      <a:lightRig rig="flood" dir="t"/>
                    </a:cell3D>
                    <a:solidFill>
                      <a:srgbClr val="F2F2F2">
                        <a:alpha val="30196"/>
                      </a:srgbClr>
                    </a:solidFill>
                  </a:tcPr>
                </a:tc>
                <a:extLst>
                  <a:ext uri="{0D108BD9-81ED-4DB2-BD59-A6C34878D82A}">
                    <a16:rowId xmlns:a16="http://schemas.microsoft.com/office/drawing/2014/main" val="2764491744"/>
                  </a:ext>
                </a:extLst>
              </a:tr>
              <a:tr h="2833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900" kern="1200" cap="none" spc="0" dirty="0">
                          <a:solidFill>
                            <a:schemeClr val="tx1"/>
                          </a:solidFill>
                          <a:effectLst/>
                          <a:latin typeface="+mn-lt"/>
                          <a:ea typeface="+mn-ea"/>
                          <a:cs typeface="+mn-cs"/>
                        </a:rPr>
                        <a:t>Medium pressure operation</a:t>
                      </a:r>
                      <a:endParaRPr lang="en-CA" sz="1900" cap="none" spc="0" dirty="0">
                        <a:solidFill>
                          <a:schemeClr val="tx1"/>
                        </a:solidFill>
                      </a:endParaRPr>
                    </a:p>
                    <a:p>
                      <a:endParaRPr lang="en-CA" sz="1900" cap="none" spc="0" dirty="0">
                        <a:solidFill>
                          <a:schemeClr val="tx1"/>
                        </a:solidFill>
                      </a:endParaRPr>
                    </a:p>
                    <a:p>
                      <a:endParaRPr lang="en-CA" sz="1900" cap="none" spc="0" dirty="0">
                        <a:solidFill>
                          <a:schemeClr val="tx1"/>
                        </a:solidFill>
                      </a:endParaRPr>
                    </a:p>
                  </a:txBody>
                  <a:tcPr marL="156594" marR="118318" marT="120457" marB="120457">
                    <a:lnL w="6350" cap="flat" cmpd="sng" algn="ctr">
                      <a:noFill/>
                      <a:prstDash val="solid"/>
                    </a:lnL>
                    <a:lnR w="6350" cap="flat" cmpd="sng" algn="ctr">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tc>
                  <a:txBody>
                    <a:bodyPr/>
                    <a:lstStyle/>
                    <a:p>
                      <a:r>
                        <a:rPr lang="en-CA" sz="1900" kern="1200" cap="none" spc="0" dirty="0">
                          <a:solidFill>
                            <a:schemeClr val="tx1"/>
                          </a:solidFill>
                          <a:effectLst/>
                          <a:latin typeface="+mn-lt"/>
                          <a:ea typeface="+mn-ea"/>
                          <a:cs typeface="+mn-cs"/>
                        </a:rPr>
                        <a:t>Medium pressure operation</a:t>
                      </a:r>
                      <a:endParaRPr lang="en-CA" sz="1900" cap="none" spc="0" dirty="0">
                        <a:solidFill>
                          <a:schemeClr val="tx1"/>
                        </a:solidFill>
                      </a:endParaRPr>
                    </a:p>
                  </a:txBody>
                  <a:tcPr marL="156594" marR="118318" marT="120457" marB="120457">
                    <a:lnL w="6350" cap="flat" cmpd="sng" algn="ctr">
                      <a:noFill/>
                      <a:prstDash val="solid"/>
                    </a:lnL>
                    <a:lnR w="6350" cap="flat" cmpd="sng" algn="ctr">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tc>
                  <a:txBody>
                    <a:bodyPr/>
                    <a:lstStyle/>
                    <a:p>
                      <a:r>
                        <a:rPr lang="en-CA" sz="1900" cap="none" spc="0" dirty="0">
                          <a:solidFill>
                            <a:schemeClr val="tx1"/>
                          </a:solidFill>
                        </a:rPr>
                        <a:t>Lower pressure operation</a:t>
                      </a:r>
                    </a:p>
                  </a:txBody>
                  <a:tcPr marL="156594" marR="118318" marT="120457" marB="120457">
                    <a:lnL w="6350" cap="flat" cmpd="sng" algn="ctr">
                      <a:noFill/>
                      <a:prstDash val="solid"/>
                    </a:lnL>
                    <a:lnR w="6350" cap="flat" cmpd="sng" algn="ctr">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tc>
                  <a:txBody>
                    <a:bodyPr/>
                    <a:lstStyle/>
                    <a:p>
                      <a:r>
                        <a:rPr lang="en-US" sz="1900" cap="none" spc="0" dirty="0">
                          <a:solidFill>
                            <a:schemeClr val="tx1"/>
                          </a:solidFill>
                        </a:rPr>
                        <a:t>High pressures are more hazardous and increase leak potential, causing inefficiency issues</a:t>
                      </a:r>
                      <a:endParaRPr lang="en-CA" sz="1900" cap="none" spc="0" dirty="0">
                        <a:solidFill>
                          <a:schemeClr val="tx1"/>
                        </a:solidFill>
                      </a:endParaRPr>
                    </a:p>
                  </a:txBody>
                  <a:tcPr marL="156594" marR="118318" marT="120457" marB="120457">
                    <a:lnL w="6350" cap="flat" cmpd="sng" algn="ctr">
                      <a:noFill/>
                      <a:prstDash val="solid"/>
                    </a:lnL>
                    <a:lnR w="6350" cap="flat" cmpd="sng" algn="ctr">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tc>
                  <a:txBody>
                    <a:bodyPr/>
                    <a:lstStyle/>
                    <a:p>
                      <a:r>
                        <a:rPr lang="en-US" sz="1900" cap="none" spc="0" dirty="0">
                          <a:solidFill>
                            <a:schemeClr val="tx1"/>
                          </a:solidFill>
                        </a:rPr>
                        <a:t>Low pressure differential system accommodates fluctuating ambient temps, saving energy</a:t>
                      </a:r>
                      <a:endParaRPr lang="en-CA" sz="1900" cap="none" spc="0" dirty="0">
                        <a:solidFill>
                          <a:schemeClr val="tx1"/>
                        </a:solidFill>
                      </a:endParaRPr>
                    </a:p>
                  </a:txBody>
                  <a:tcPr marL="156594" marR="118318" marT="120457" marB="120457">
                    <a:lnL w="6350" cap="flat" cmpd="sng" algn="ctr">
                      <a:noFill/>
                      <a:prstDash val="solid"/>
                    </a:lnL>
                    <a:lnR w="6350" cap="flat" cmpd="sng" algn="ctr">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tc>
                  <a:txBody>
                    <a:bodyPr/>
                    <a:lstStyle/>
                    <a:p>
                      <a:r>
                        <a:rPr lang="en-US" sz="1900" cap="none" spc="0" dirty="0">
                          <a:solidFill>
                            <a:schemeClr val="tx1"/>
                          </a:solidFill>
                        </a:rPr>
                        <a:t>Low pressure differential system accommodates fluctuating ambient temps, saving energy</a:t>
                      </a:r>
                      <a:endParaRPr lang="en-CA" sz="1900" cap="none" spc="0" dirty="0">
                        <a:solidFill>
                          <a:schemeClr val="tx1"/>
                        </a:solidFill>
                      </a:endParaRPr>
                    </a:p>
                  </a:txBody>
                  <a:tcPr marL="156594" marR="118318" marT="120457" marB="120457">
                    <a:lnL w="6350" cap="flat" cmpd="sng" algn="ctr">
                      <a:noFill/>
                      <a:prstDash val="solid"/>
                    </a:lnL>
                    <a:lnR w="12700" cmpd="sng">
                      <a:noFill/>
                      <a:prstDash val="solid"/>
                    </a:lnR>
                    <a:lnT w="6350" cap="flat" cmpd="sng" algn="ctr">
                      <a:noFill/>
                      <a:prstDash val="solid"/>
                    </a:lnT>
                    <a:lnB w="12700" cmpd="sng">
                      <a:noFill/>
                      <a:prstDash val="solid"/>
                    </a:lnB>
                    <a:cell3D prstMaterial="dkEdge">
                      <a:bevel prst="coolSlant"/>
                      <a:lightRig rig="flood" dir="t"/>
                    </a:cell3D>
                    <a:solidFill>
                      <a:schemeClr val="bg1">
                        <a:lumMod val="95000"/>
                      </a:schemeClr>
                    </a:solidFill>
                  </a:tcPr>
                </a:tc>
                <a:extLst>
                  <a:ext uri="{0D108BD9-81ED-4DB2-BD59-A6C34878D82A}">
                    <a16:rowId xmlns:a16="http://schemas.microsoft.com/office/drawing/2014/main" val="3865512236"/>
                  </a:ext>
                </a:extLst>
              </a:tr>
            </a:tbl>
          </a:graphicData>
        </a:graphic>
      </p:graphicFrame>
      <p:sp>
        <p:nvSpPr>
          <p:cNvPr id="2" name="TextBox 1">
            <a:extLst>
              <a:ext uri="{FF2B5EF4-FFF2-40B4-BE49-F238E27FC236}">
                <a16:creationId xmlns:a16="http://schemas.microsoft.com/office/drawing/2014/main" id="{1D414834-2F76-4848-A362-67A3FE90E84A}"/>
              </a:ext>
            </a:extLst>
          </p:cNvPr>
          <p:cNvSpPr txBox="1"/>
          <p:nvPr/>
        </p:nvSpPr>
        <p:spPr>
          <a:xfrm>
            <a:off x="4848102" y="376704"/>
            <a:ext cx="2495789" cy="830997"/>
          </a:xfrm>
          <a:prstGeom prst="rect">
            <a:avLst/>
          </a:prstGeom>
          <a:noFill/>
        </p:spPr>
        <p:txBody>
          <a:bodyPr wrap="square" rtlCol="0">
            <a:spAutoFit/>
          </a:bodyPr>
          <a:lstStyle/>
          <a:p>
            <a:r>
              <a:rPr lang="en-US" sz="4800" b="1" dirty="0">
                <a:solidFill>
                  <a:schemeClr val="bg1"/>
                </a:solidFill>
              </a:rPr>
              <a:t>Pressure</a:t>
            </a:r>
            <a:endParaRPr lang="en-CA" sz="4800" b="1" dirty="0">
              <a:solidFill>
                <a:schemeClr val="bg1"/>
              </a:solidFill>
            </a:endParaRPr>
          </a:p>
        </p:txBody>
      </p:sp>
      <p:pic>
        <p:nvPicPr>
          <p:cNvPr id="5" name="Picture 4">
            <a:extLst>
              <a:ext uri="{FF2B5EF4-FFF2-40B4-BE49-F238E27FC236}">
                <a16:creationId xmlns:a16="http://schemas.microsoft.com/office/drawing/2014/main" id="{CEC4C7AE-A235-4CD3-BE7C-B903C55604DF}"/>
              </a:ext>
            </a:extLst>
          </p:cNvPr>
          <p:cNvPicPr>
            <a:picLocks noChangeAspect="1"/>
          </p:cNvPicPr>
          <p:nvPr/>
        </p:nvPicPr>
        <p:blipFill>
          <a:blip r:embed="rId2"/>
          <a:stretch>
            <a:fillRect/>
          </a:stretch>
        </p:blipFill>
        <p:spPr>
          <a:xfrm>
            <a:off x="6800801" y="997431"/>
            <a:ext cx="5803895" cy="5803895"/>
          </a:xfrm>
          <a:prstGeom prst="rect">
            <a:avLst/>
          </a:prstGeom>
        </p:spPr>
      </p:pic>
      <p:sp>
        <p:nvSpPr>
          <p:cNvPr id="6" name="Rectangle 5">
            <a:extLst>
              <a:ext uri="{FF2B5EF4-FFF2-40B4-BE49-F238E27FC236}">
                <a16:creationId xmlns:a16="http://schemas.microsoft.com/office/drawing/2014/main" id="{D82A4796-6206-4A31-B7C6-D7F9F2916FFF}"/>
              </a:ext>
            </a:extLst>
          </p:cNvPr>
          <p:cNvSpPr/>
          <p:nvPr/>
        </p:nvSpPr>
        <p:spPr>
          <a:xfrm>
            <a:off x="523420" y="3134562"/>
            <a:ext cx="1898374" cy="2610455"/>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46">
            <a:extLst>
              <a:ext uri="{FF2B5EF4-FFF2-40B4-BE49-F238E27FC236}">
                <a16:creationId xmlns:a16="http://schemas.microsoft.com/office/drawing/2014/main" id="{54A49047-6810-4A1F-A734-E4AB44C474F4}"/>
              </a:ext>
            </a:extLst>
          </p:cNvPr>
          <p:cNvSpPr/>
          <p:nvPr/>
        </p:nvSpPr>
        <p:spPr>
          <a:xfrm>
            <a:off x="2562740" y="3134564"/>
            <a:ext cx="1560231" cy="2610454"/>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a:extLst>
              <a:ext uri="{FF2B5EF4-FFF2-40B4-BE49-F238E27FC236}">
                <a16:creationId xmlns:a16="http://schemas.microsoft.com/office/drawing/2014/main" id="{76F33877-BA5F-47F2-A4BD-852DAA5170A6}"/>
              </a:ext>
            </a:extLst>
          </p:cNvPr>
          <p:cNvSpPr/>
          <p:nvPr/>
        </p:nvSpPr>
        <p:spPr>
          <a:xfrm>
            <a:off x="4275833" y="3134564"/>
            <a:ext cx="1695564" cy="2610454"/>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a:extLst>
              <a:ext uri="{FF2B5EF4-FFF2-40B4-BE49-F238E27FC236}">
                <a16:creationId xmlns:a16="http://schemas.microsoft.com/office/drawing/2014/main" id="{C0C5E98D-60D0-4957-89CA-4D5F4EDBC4FD}"/>
              </a:ext>
            </a:extLst>
          </p:cNvPr>
          <p:cNvSpPr/>
          <p:nvPr/>
        </p:nvSpPr>
        <p:spPr>
          <a:xfrm>
            <a:off x="6112343" y="3134562"/>
            <a:ext cx="1695564" cy="2610454"/>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ectangle 52">
            <a:extLst>
              <a:ext uri="{FF2B5EF4-FFF2-40B4-BE49-F238E27FC236}">
                <a16:creationId xmlns:a16="http://schemas.microsoft.com/office/drawing/2014/main" id="{983B8308-B1EA-4E7B-87D9-FB4E4B6DFB46}"/>
              </a:ext>
            </a:extLst>
          </p:cNvPr>
          <p:cNvSpPr/>
          <p:nvPr/>
        </p:nvSpPr>
        <p:spPr>
          <a:xfrm>
            <a:off x="7960769" y="3134562"/>
            <a:ext cx="1697795" cy="2610454"/>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ectangle 54">
            <a:extLst>
              <a:ext uri="{FF2B5EF4-FFF2-40B4-BE49-F238E27FC236}">
                <a16:creationId xmlns:a16="http://schemas.microsoft.com/office/drawing/2014/main" id="{4D0BA5ED-48D5-431A-A9D6-F7E8C14A2F62}"/>
              </a:ext>
            </a:extLst>
          </p:cNvPr>
          <p:cNvSpPr/>
          <p:nvPr/>
        </p:nvSpPr>
        <p:spPr>
          <a:xfrm>
            <a:off x="9791794" y="3134562"/>
            <a:ext cx="1860444" cy="2610454"/>
          </a:xfrm>
          <a:prstGeom prst="rect">
            <a:avLst/>
          </a:prstGeom>
          <a:solidFill>
            <a:schemeClr val="bg1">
              <a:lumMod val="9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12379318"/>
      </p:ext>
    </p:extLst>
  </p:cSld>
  <p:clrMapOvr>
    <a:masterClrMapping/>
  </p:clrMapOvr>
  <p:transition spd="med" advClick="0" advTm="37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3250"/>
                                  </p:stCondLst>
                                  <p:childTnLst>
                                    <p:animEffect transition="out" filter="wipe(left)">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3000"/>
                                  </p:stCondLst>
                                  <p:childTnLst>
                                    <p:animEffect transition="out" filter="wipe(left)">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3250"/>
                                  </p:stCondLst>
                                  <p:childTnLst>
                                    <p:animEffect transition="out" filter="wipe(left)">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5000"/>
                                  </p:stCondLst>
                                  <p:childTnLst>
                                    <p:animEffect transition="out" filter="wipe(lef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5000"/>
                                  </p:stCondLst>
                                  <p:childTnLst>
                                    <p:animEffect transition="out" filter="wipe(left)">
                                      <p:cBhvr>
                                        <p:cTn id="31" dur="500"/>
                                        <p:tgtEl>
                                          <p:spTgt spid="55"/>
                                        </p:tgtEl>
                                      </p:cBhvr>
                                    </p:animEffect>
                                    <p:set>
                                      <p:cBhvr>
                                        <p:cTn id="32"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49" grpId="0" animBg="1"/>
      <p:bldP spid="51" grpId="0" animBg="1"/>
      <p:bldP spid="53"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2171016120"/>
              </p:ext>
            </p:extLst>
          </p:nvPr>
        </p:nvGraphicFramePr>
        <p:xfrm>
          <a:off x="249381" y="1063382"/>
          <a:ext cx="11711708" cy="5503572"/>
        </p:xfrm>
        <a:graphic>
          <a:graphicData uri="http://schemas.openxmlformats.org/drawingml/2006/table">
            <a:tbl>
              <a:tblPr firstRow="1" bandRow="1">
                <a:solidFill>
                  <a:schemeClr val="bg1">
                    <a:lumMod val="95000"/>
                  </a:schemeClr>
                </a:solidFill>
                <a:effectLst>
                  <a:outerShdw blurRad="50800" dist="38100" dir="2700000" sx="101000" sy="101000" algn="tl" rotWithShape="0">
                    <a:prstClr val="black">
                      <a:alpha val="40000"/>
                    </a:prstClr>
                  </a:outerShdw>
                </a:effectLst>
                <a:tableStyleId>{5C22544A-7EE6-4342-B048-85BDC9FD1C3A}</a:tableStyleId>
              </a:tblPr>
              <a:tblGrid>
                <a:gridCol w="2062706">
                  <a:extLst>
                    <a:ext uri="{9D8B030D-6E8A-4147-A177-3AD203B41FA5}">
                      <a16:colId xmlns:a16="http://schemas.microsoft.com/office/drawing/2014/main" val="2299711177"/>
                    </a:ext>
                  </a:extLst>
                </a:gridCol>
                <a:gridCol w="1616594">
                  <a:extLst>
                    <a:ext uri="{9D8B030D-6E8A-4147-A177-3AD203B41FA5}">
                      <a16:colId xmlns:a16="http://schemas.microsoft.com/office/drawing/2014/main" val="2026946907"/>
                    </a:ext>
                  </a:extLst>
                </a:gridCol>
                <a:gridCol w="1965118">
                  <a:extLst>
                    <a:ext uri="{9D8B030D-6E8A-4147-A177-3AD203B41FA5}">
                      <a16:colId xmlns:a16="http://schemas.microsoft.com/office/drawing/2014/main" val="2615093742"/>
                    </a:ext>
                  </a:extLst>
                </a:gridCol>
                <a:gridCol w="1965118">
                  <a:extLst>
                    <a:ext uri="{9D8B030D-6E8A-4147-A177-3AD203B41FA5}">
                      <a16:colId xmlns:a16="http://schemas.microsoft.com/office/drawing/2014/main" val="1894308134"/>
                    </a:ext>
                  </a:extLst>
                </a:gridCol>
                <a:gridCol w="2051086">
                  <a:extLst>
                    <a:ext uri="{9D8B030D-6E8A-4147-A177-3AD203B41FA5}">
                      <a16:colId xmlns:a16="http://schemas.microsoft.com/office/drawing/2014/main" val="3280658782"/>
                    </a:ext>
                  </a:extLst>
                </a:gridCol>
                <a:gridCol w="2051086">
                  <a:extLst>
                    <a:ext uri="{9D8B030D-6E8A-4147-A177-3AD203B41FA5}">
                      <a16:colId xmlns:a16="http://schemas.microsoft.com/office/drawing/2014/main" val="2751746217"/>
                    </a:ext>
                  </a:extLst>
                </a:gridCol>
              </a:tblGrid>
              <a:tr h="443586">
                <a:tc gridSpan="4">
                  <a:txBody>
                    <a:bodyPr/>
                    <a:lstStyle/>
                    <a:p>
                      <a:pPr algn="ctr"/>
                      <a:r>
                        <a:rPr lang="en-US" sz="1600" b="0" cap="none" spc="0" dirty="0">
                          <a:solidFill>
                            <a:schemeClr val="tx1"/>
                          </a:solidFill>
                        </a:rPr>
                        <a:t>Conventional System Options</a:t>
                      </a:r>
                      <a:endParaRPr lang="en-CA" sz="1600" b="0" cap="none" spc="0" dirty="0">
                        <a:solidFill>
                          <a:schemeClr val="tx1"/>
                        </a:solidFill>
                      </a:endParaRPr>
                    </a:p>
                  </a:txBody>
                  <a:tcPr marL="90211" marR="132540" marT="25775" marB="193309" anchor="ctr">
                    <a:lnL w="12700" cmpd="sng">
                      <a:noFill/>
                    </a:lnL>
                    <a:lnR w="12700" cmpd="sng">
                      <a:noFill/>
                    </a:lnR>
                    <a:lnT w="9525" cap="flat" cmpd="sng" algn="ctr">
                      <a:noFill/>
                      <a:prstDash val="solid"/>
                    </a:lnT>
                    <a:lnB w="38100" cmpd="sng">
                      <a:noFill/>
                    </a:lnB>
                    <a:solidFill>
                      <a:schemeClr val="bg1">
                        <a:lumMod val="9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r>
                        <a:rPr lang="en-US" sz="1600" b="0" cap="none" spc="0" dirty="0">
                          <a:solidFill>
                            <a:schemeClr val="tx1"/>
                          </a:solidFill>
                        </a:rPr>
                        <a:t>OLPP Options</a:t>
                      </a:r>
                      <a:endParaRPr lang="en-CA" sz="1600" b="0" cap="none" spc="0" dirty="0">
                        <a:solidFill>
                          <a:schemeClr val="tx1"/>
                        </a:solidFill>
                      </a:endParaRPr>
                    </a:p>
                  </a:txBody>
                  <a:tcPr marL="90211" marR="132540" marT="25775" marB="193309" anchor="ctr">
                    <a:lnL w="12700" cmpd="sng">
                      <a:noFill/>
                    </a:lnL>
                    <a:lnR w="12700" cmpd="sng">
                      <a:noFill/>
                    </a:lnR>
                    <a:lnT w="9525" cap="flat" cmpd="sng" algn="ctr">
                      <a:noFill/>
                      <a:prstDash val="solid"/>
                    </a:lnT>
                    <a:lnB w="38100" cmpd="sng">
                      <a:noFill/>
                    </a:lnB>
                    <a:solidFill>
                      <a:schemeClr val="bg1">
                        <a:lumMod val="95000"/>
                      </a:schemeClr>
                    </a:solidFill>
                  </a:tcPr>
                </a:tc>
                <a:tc hMerge="1">
                  <a:txBody>
                    <a:bodyPr/>
                    <a:lstStyle/>
                    <a:p>
                      <a:endParaRPr lang="en-CA"/>
                    </a:p>
                  </a:txBody>
                  <a:tcPr/>
                </a:tc>
                <a:extLst>
                  <a:ext uri="{0D108BD9-81ED-4DB2-BD59-A6C34878D82A}">
                    <a16:rowId xmlns:a16="http://schemas.microsoft.com/office/drawing/2014/main" val="117033880"/>
                  </a:ext>
                </a:extLst>
              </a:tr>
              <a:tr h="0">
                <a:tc>
                  <a:txBody>
                    <a:bodyPr/>
                    <a:lstStyle/>
                    <a:p>
                      <a:pPr algn="ctr"/>
                      <a:r>
                        <a:rPr lang="en-US" sz="1400" b="1" cap="none" spc="0" dirty="0">
                          <a:solidFill>
                            <a:schemeClr val="tx1"/>
                          </a:solidFill>
                        </a:rPr>
                        <a:t>R-404a HFC Blend</a:t>
                      </a:r>
                      <a:endParaRPr lang="en-CA" sz="1400" b="1" cap="none" spc="0" dirty="0">
                        <a:solidFill>
                          <a:schemeClr val="tx1"/>
                        </a:solidFill>
                      </a:endParaRPr>
                    </a:p>
                  </a:txBody>
                  <a:tcPr marL="90211" marR="132540" marT="25775" marB="193309" anchor="ctr">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ctr"/>
                      <a:r>
                        <a:rPr lang="en-US" sz="1400" b="1" cap="none" spc="0" dirty="0">
                          <a:solidFill>
                            <a:schemeClr val="tx1"/>
                          </a:solidFill>
                        </a:rPr>
                        <a:t>R-448 HFO Blend</a:t>
                      </a:r>
                      <a:endParaRPr lang="en-CA" sz="1400" b="1"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ctr"/>
                      <a:r>
                        <a:rPr lang="en-US" sz="1400" b="1" cap="none" spc="0" dirty="0">
                          <a:solidFill>
                            <a:schemeClr val="tx1"/>
                          </a:solidFill>
                        </a:rPr>
                        <a:t>NH3 Ammonia</a:t>
                      </a:r>
                      <a:endParaRPr lang="en-CA" sz="1400" b="1"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ctr"/>
                      <a:r>
                        <a:rPr lang="en-US" sz="1400" b="1" cap="none" spc="0" dirty="0">
                          <a:solidFill>
                            <a:schemeClr val="tx1"/>
                          </a:solidFill>
                        </a:rPr>
                        <a:t>CO2</a:t>
                      </a:r>
                      <a:endParaRPr lang="en-CA" sz="1400" b="1"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ctr"/>
                      <a:r>
                        <a:rPr lang="en-US" sz="1400" b="1" cap="none" spc="0" dirty="0">
                          <a:solidFill>
                            <a:schemeClr val="tx1"/>
                          </a:solidFill>
                        </a:rPr>
                        <a:t>R-513a HFO Blend</a:t>
                      </a:r>
                      <a:endParaRPr lang="en-CA" sz="1400" b="1"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ctr"/>
                      <a:r>
                        <a:rPr lang="en-US" sz="1400" b="1" cap="none" spc="0" dirty="0">
                          <a:solidFill>
                            <a:schemeClr val="tx1"/>
                          </a:solidFill>
                        </a:rPr>
                        <a:t>R-515b HFO Blend</a:t>
                      </a:r>
                      <a:endParaRPr lang="en-CA" sz="1400" b="1"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2764491744"/>
                  </a:ext>
                </a:extLst>
              </a:tr>
              <a:tr h="4058352">
                <a:tc>
                  <a:txBody>
                    <a:bodyPr/>
                    <a:lstStyle/>
                    <a:p>
                      <a:pPr marL="0" indent="0">
                        <a:buFontTx/>
                        <a:buNone/>
                      </a:pPr>
                      <a:r>
                        <a:rPr lang="en-US" sz="1600" cap="none" spc="0" dirty="0">
                          <a:solidFill>
                            <a:schemeClr val="tx1"/>
                          </a:solidFill>
                        </a:rPr>
                        <a:t>Conventional systems typically run with higher charges due to design</a:t>
                      </a:r>
                    </a:p>
                    <a:p>
                      <a:pPr marL="0" indent="0">
                        <a:buFontTx/>
                        <a:buNone/>
                      </a:pPr>
                      <a:endParaRPr lang="en-US" sz="1600" cap="none" spc="0" dirty="0">
                        <a:solidFill>
                          <a:schemeClr val="tx1"/>
                        </a:solidFill>
                      </a:endParaRPr>
                    </a:p>
                    <a:p>
                      <a:r>
                        <a:rPr lang="en-US" sz="1600" cap="none" spc="0" dirty="0">
                          <a:solidFill>
                            <a:schemeClr val="tx1"/>
                          </a:solidFill>
                        </a:rPr>
                        <a:t>Approximately 2x larger than OLPP</a:t>
                      </a:r>
                    </a:p>
                    <a:p>
                      <a:endParaRPr lang="en-CA" sz="1600" cap="none" spc="0" dirty="0">
                        <a:solidFill>
                          <a:schemeClr val="tx1"/>
                        </a:solidFill>
                      </a:endParaRPr>
                    </a:p>
                  </a:txBody>
                  <a:tcPr marL="90211" marR="132540" marT="25775" marB="193309">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marL="0" indent="0">
                        <a:buFontTx/>
                        <a:buNone/>
                      </a:pPr>
                      <a:r>
                        <a:rPr lang="en-US" sz="1600" cap="none" spc="0" dirty="0">
                          <a:solidFill>
                            <a:schemeClr val="tx1"/>
                          </a:solidFill>
                        </a:rPr>
                        <a:t>Conventional systems typically run with higher charges due to design</a:t>
                      </a:r>
                    </a:p>
                    <a:p>
                      <a:pPr marL="0" indent="0">
                        <a:buFontTx/>
                        <a:buNone/>
                      </a:pPr>
                      <a:endParaRPr lang="en-US" sz="1600" cap="none" spc="0" dirty="0">
                        <a:solidFill>
                          <a:schemeClr val="tx1"/>
                        </a:solidFill>
                      </a:endParaRPr>
                    </a:p>
                    <a:p>
                      <a:r>
                        <a:rPr lang="en-US" sz="1600" cap="none" spc="0" dirty="0">
                          <a:solidFill>
                            <a:schemeClr val="tx1"/>
                          </a:solidFill>
                        </a:rPr>
                        <a:t>Approximately 2x larger than OLPP</a:t>
                      </a:r>
                    </a:p>
                    <a:p>
                      <a:endParaRPr lang="en-CA" sz="16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Significant charge size- 2-4x larger than OLPP</a:t>
                      </a:r>
                    </a:p>
                    <a:p>
                      <a:endParaRPr lang="en-US" sz="1600" cap="none" spc="0" dirty="0">
                        <a:solidFill>
                          <a:schemeClr val="tx1"/>
                        </a:solidFill>
                      </a:endParaRPr>
                    </a:p>
                    <a:p>
                      <a:pPr marL="0" indent="0">
                        <a:buFontTx/>
                        <a:buNone/>
                      </a:pPr>
                      <a:r>
                        <a:rPr lang="en-US" sz="1600" cap="none" spc="0" dirty="0">
                          <a:solidFill>
                            <a:schemeClr val="tx1"/>
                          </a:solidFill>
                        </a:rPr>
                        <a:t>Added responsibility and expense of charge record keeping </a:t>
                      </a:r>
                    </a:p>
                    <a:p>
                      <a:pPr marL="0" indent="0">
                        <a:buFontTx/>
                        <a:buNone/>
                      </a:pPr>
                      <a:endParaRPr lang="en-US" sz="1600" cap="none" spc="0" dirty="0">
                        <a:solidFill>
                          <a:schemeClr val="tx1"/>
                        </a:solidFill>
                      </a:endParaRPr>
                    </a:p>
                    <a:p>
                      <a:pPr marL="0" indent="0">
                        <a:buFontTx/>
                        <a:buNone/>
                      </a:pPr>
                      <a:r>
                        <a:rPr lang="en-US" sz="1600" cap="none" spc="0" dirty="0">
                          <a:solidFill>
                            <a:schemeClr val="tx1"/>
                          </a:solidFill>
                        </a:rPr>
                        <a:t>Flammability and toxicity combined with a large charge emphasizes higher regulations</a:t>
                      </a:r>
                    </a:p>
                    <a:p>
                      <a:endParaRPr lang="en-CA" sz="16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Significant charge size- 2-4x larger than OLPP</a:t>
                      </a:r>
                    </a:p>
                    <a:p>
                      <a:endParaRPr lang="en-US" sz="1600" cap="none" spc="0" dirty="0">
                        <a:solidFill>
                          <a:schemeClr val="tx1"/>
                        </a:solidFill>
                      </a:endParaRPr>
                    </a:p>
                    <a:p>
                      <a:pPr marL="0" indent="0">
                        <a:buFontTx/>
                        <a:buNone/>
                      </a:pPr>
                      <a:r>
                        <a:rPr lang="en-US" sz="1600" cap="none" spc="0" dirty="0">
                          <a:solidFill>
                            <a:schemeClr val="tx1"/>
                          </a:solidFill>
                        </a:rPr>
                        <a:t>High pressures that increase leak potential result in additional replacement charge</a:t>
                      </a:r>
                    </a:p>
                    <a:p>
                      <a:pPr marL="0" indent="0">
                        <a:buFontTx/>
                        <a:buNone/>
                      </a:pPr>
                      <a:endParaRPr lang="en-US" sz="1600" cap="none" spc="0" dirty="0">
                        <a:solidFill>
                          <a:schemeClr val="tx1"/>
                        </a:solidFill>
                      </a:endParaRPr>
                    </a:p>
                    <a:p>
                      <a:pPr marL="0" indent="0">
                        <a:buFontTx/>
                        <a:buNone/>
                      </a:pPr>
                      <a:r>
                        <a:rPr lang="en-US" sz="1600" cap="none" spc="0" dirty="0">
                          <a:solidFill>
                            <a:schemeClr val="tx1"/>
                          </a:solidFill>
                        </a:rPr>
                        <a:t>Ambient operating conditions result in frequent discharge through safety reliefs = increased consumption of refrigerant</a:t>
                      </a:r>
                    </a:p>
                    <a:p>
                      <a:endParaRPr lang="en-CA" sz="16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Greatly reduced charge</a:t>
                      </a:r>
                    </a:p>
                    <a:p>
                      <a:endParaRPr lang="en-US" sz="1600" cap="none" spc="0" dirty="0">
                        <a:solidFill>
                          <a:schemeClr val="tx1"/>
                        </a:solidFill>
                      </a:endParaRPr>
                    </a:p>
                    <a:p>
                      <a:r>
                        <a:rPr lang="en-US" sz="1600" cap="none" spc="0" dirty="0">
                          <a:solidFill>
                            <a:schemeClr val="tx1"/>
                          </a:solidFill>
                        </a:rPr>
                        <a:t>Uses only required amount to push refrigerant through the system</a:t>
                      </a:r>
                    </a:p>
                    <a:p>
                      <a:endParaRPr lang="en-US" sz="1600" cap="none" spc="0" dirty="0">
                        <a:solidFill>
                          <a:schemeClr val="tx1"/>
                        </a:solidFill>
                      </a:endParaRPr>
                    </a:p>
                    <a:p>
                      <a:r>
                        <a:rPr lang="en-CA" sz="1600" cap="none" spc="0" dirty="0">
                          <a:solidFill>
                            <a:schemeClr val="tx1"/>
                          </a:solidFill>
                        </a:rPr>
                        <a:t>Built-in refrigerant quantity/quality monitoring</a:t>
                      </a: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600" cap="none" spc="0" dirty="0">
                          <a:solidFill>
                            <a:schemeClr val="tx1"/>
                          </a:solidFill>
                        </a:rPr>
                        <a:t>Greatly reduced charge</a:t>
                      </a:r>
                    </a:p>
                    <a:p>
                      <a:endParaRPr lang="en-US" sz="1600" cap="none" spc="0" dirty="0">
                        <a:solidFill>
                          <a:schemeClr val="tx1"/>
                        </a:solidFill>
                      </a:endParaRPr>
                    </a:p>
                    <a:p>
                      <a:r>
                        <a:rPr lang="en-US" sz="1600" cap="none" spc="0" dirty="0">
                          <a:solidFill>
                            <a:schemeClr val="tx1"/>
                          </a:solidFill>
                        </a:rPr>
                        <a:t>Uses only required amount to push refrigerant through the system</a:t>
                      </a:r>
                    </a:p>
                    <a:p>
                      <a:endParaRPr lang="en-US" sz="1600" cap="none" spc="0" dirty="0">
                        <a:solidFill>
                          <a:schemeClr val="tx1"/>
                        </a:solidFill>
                      </a:endParaRPr>
                    </a:p>
                    <a:p>
                      <a:r>
                        <a:rPr lang="en-US" sz="1600" cap="none" spc="0" dirty="0">
                          <a:solidFill>
                            <a:schemeClr val="tx1"/>
                          </a:solidFill>
                        </a:rPr>
                        <a:t>Built-in refrigerant quantity/quality monitoring</a:t>
                      </a:r>
                    </a:p>
                    <a:p>
                      <a:endParaRPr lang="en-CA" sz="16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865512236"/>
                  </a:ext>
                </a:extLst>
              </a:tr>
            </a:tbl>
          </a:graphicData>
        </a:graphic>
      </p:graphicFrame>
      <p:sp>
        <p:nvSpPr>
          <p:cNvPr id="2" name="TextBox 1">
            <a:extLst>
              <a:ext uri="{FF2B5EF4-FFF2-40B4-BE49-F238E27FC236}">
                <a16:creationId xmlns:a16="http://schemas.microsoft.com/office/drawing/2014/main" id="{98E2E412-F212-494C-A158-81B7C17C6A44}"/>
              </a:ext>
            </a:extLst>
          </p:cNvPr>
          <p:cNvSpPr txBox="1"/>
          <p:nvPr/>
        </p:nvSpPr>
        <p:spPr>
          <a:xfrm>
            <a:off x="3319803" y="298646"/>
            <a:ext cx="5570865" cy="707886"/>
          </a:xfrm>
          <a:prstGeom prst="rect">
            <a:avLst/>
          </a:prstGeom>
          <a:noFill/>
        </p:spPr>
        <p:txBody>
          <a:bodyPr wrap="square" rtlCol="0">
            <a:spAutoFit/>
          </a:bodyPr>
          <a:lstStyle/>
          <a:p>
            <a:r>
              <a:rPr lang="en-US" sz="4000" b="1" dirty="0">
                <a:solidFill>
                  <a:schemeClr val="bg1"/>
                </a:solidFill>
              </a:rPr>
              <a:t>Refrigerant Charge Size</a:t>
            </a:r>
            <a:endParaRPr lang="en-CA" sz="4000" b="1" dirty="0">
              <a:solidFill>
                <a:schemeClr val="bg1"/>
              </a:solidFill>
            </a:endParaRPr>
          </a:p>
        </p:txBody>
      </p:sp>
      <p:pic>
        <p:nvPicPr>
          <p:cNvPr id="5" name="Picture 4">
            <a:extLst>
              <a:ext uri="{FF2B5EF4-FFF2-40B4-BE49-F238E27FC236}">
                <a16:creationId xmlns:a16="http://schemas.microsoft.com/office/drawing/2014/main" id="{FF9284C0-A996-435D-BBDB-61B02200BCA8}"/>
              </a:ext>
            </a:extLst>
          </p:cNvPr>
          <p:cNvPicPr>
            <a:picLocks noChangeAspect="1"/>
          </p:cNvPicPr>
          <p:nvPr/>
        </p:nvPicPr>
        <p:blipFill>
          <a:blip r:embed="rId2"/>
          <a:stretch>
            <a:fillRect/>
          </a:stretch>
        </p:blipFill>
        <p:spPr>
          <a:xfrm>
            <a:off x="6917590" y="1037379"/>
            <a:ext cx="5803895" cy="5803895"/>
          </a:xfrm>
          <a:prstGeom prst="rect">
            <a:avLst/>
          </a:prstGeom>
        </p:spPr>
      </p:pic>
      <p:sp>
        <p:nvSpPr>
          <p:cNvPr id="6" name="Rectangle 5">
            <a:extLst>
              <a:ext uri="{FF2B5EF4-FFF2-40B4-BE49-F238E27FC236}">
                <a16:creationId xmlns:a16="http://schemas.microsoft.com/office/drawing/2014/main" id="{9393AD23-BD9A-4694-ADBC-EED904567A67}"/>
              </a:ext>
            </a:extLst>
          </p:cNvPr>
          <p:cNvSpPr/>
          <p:nvPr/>
        </p:nvSpPr>
        <p:spPr>
          <a:xfrm>
            <a:off x="323048" y="1986809"/>
            <a:ext cx="1875934" cy="4491799"/>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AB23CDA9-2F68-4B15-A9BF-23DE321BBB29}"/>
              </a:ext>
            </a:extLst>
          </p:cNvPr>
          <p:cNvSpPr/>
          <p:nvPr/>
        </p:nvSpPr>
        <p:spPr>
          <a:xfrm>
            <a:off x="2272648" y="1986809"/>
            <a:ext cx="1657197" cy="4491798"/>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3D7A0DD3-4416-414E-9715-D80B9DDD07F2}"/>
              </a:ext>
            </a:extLst>
          </p:cNvPr>
          <p:cNvSpPr/>
          <p:nvPr/>
        </p:nvSpPr>
        <p:spPr>
          <a:xfrm>
            <a:off x="5925116" y="1986809"/>
            <a:ext cx="1875934" cy="447099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59536556-0D0A-451A-90E4-0EDAE144F586}"/>
              </a:ext>
            </a:extLst>
          </p:cNvPr>
          <p:cNvSpPr/>
          <p:nvPr/>
        </p:nvSpPr>
        <p:spPr>
          <a:xfrm>
            <a:off x="7894121" y="1986809"/>
            <a:ext cx="1925416" cy="447099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6FAB8348-0696-4AFB-9C90-E1EBEBF30500}"/>
              </a:ext>
            </a:extLst>
          </p:cNvPr>
          <p:cNvSpPr/>
          <p:nvPr/>
        </p:nvSpPr>
        <p:spPr>
          <a:xfrm>
            <a:off x="4002647" y="1986809"/>
            <a:ext cx="1875934" cy="4491798"/>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C665E247-484D-482E-A40E-7EE66A2F67CE}"/>
              </a:ext>
            </a:extLst>
          </p:cNvPr>
          <p:cNvSpPr/>
          <p:nvPr/>
        </p:nvSpPr>
        <p:spPr>
          <a:xfrm>
            <a:off x="9892228" y="1986809"/>
            <a:ext cx="2068861" cy="447099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132635"/>
      </p:ext>
    </p:extLst>
  </p:cSld>
  <p:clrMapOvr>
    <a:masterClrMapping/>
  </p:clrMapOvr>
  <p:transition spd="med" advClick="0" advTm="4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19"/>
                                        </p:tgtEl>
                                      </p:cBhvr>
                                    </p:animEffect>
                                    <p:set>
                                      <p:cBhvr>
                                        <p:cTn id="11" dur="1" fill="hold">
                                          <p:stCondLst>
                                            <p:cond delay="499"/>
                                          </p:stCondLst>
                                        </p:cTn>
                                        <p:tgtEl>
                                          <p:spTgt spid="19"/>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22"/>
                                        </p:tgtEl>
                                      </p:cBhvr>
                                    </p:animEffect>
                                    <p:set>
                                      <p:cBhvr>
                                        <p:cTn id="15" dur="1" fill="hold">
                                          <p:stCondLst>
                                            <p:cond delay="499"/>
                                          </p:stCondLst>
                                        </p:cTn>
                                        <p:tgtEl>
                                          <p:spTgt spid="22"/>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23A3CC-8919-4F83-B59E-A3964E556192}"/>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kern="1200" dirty="0">
                <a:solidFill>
                  <a:srgbClr val="FFFFFF"/>
                </a:solidFill>
                <a:latin typeface="+mj-lt"/>
                <a:ea typeface="+mj-ea"/>
                <a:cs typeface="+mj-cs"/>
              </a:rPr>
              <a:t>Additional Inputs for System Operation</a:t>
            </a:r>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1503523334"/>
              </p:ext>
            </p:extLst>
          </p:nvPr>
        </p:nvGraphicFramePr>
        <p:xfrm>
          <a:off x="432225" y="1967049"/>
          <a:ext cx="11327552" cy="4094497"/>
        </p:xfrm>
        <a:graphic>
          <a:graphicData uri="http://schemas.openxmlformats.org/drawingml/2006/table">
            <a:tbl>
              <a:tblPr firstRow="1" bandRow="1">
                <a:tableStyleId>{9D7B26C5-4107-4FEC-AEDC-1716B250A1EF}</a:tableStyleId>
              </a:tblPr>
              <a:tblGrid>
                <a:gridCol w="1967524">
                  <a:extLst>
                    <a:ext uri="{9D8B030D-6E8A-4147-A177-3AD203B41FA5}">
                      <a16:colId xmlns:a16="http://schemas.microsoft.com/office/drawing/2014/main" val="2299711177"/>
                    </a:ext>
                  </a:extLst>
                </a:gridCol>
                <a:gridCol w="1701196">
                  <a:extLst>
                    <a:ext uri="{9D8B030D-6E8A-4147-A177-3AD203B41FA5}">
                      <a16:colId xmlns:a16="http://schemas.microsoft.com/office/drawing/2014/main" val="2026946907"/>
                    </a:ext>
                  </a:extLst>
                </a:gridCol>
                <a:gridCol w="2105891">
                  <a:extLst>
                    <a:ext uri="{9D8B030D-6E8A-4147-A177-3AD203B41FA5}">
                      <a16:colId xmlns:a16="http://schemas.microsoft.com/office/drawing/2014/main" val="2615093742"/>
                    </a:ext>
                  </a:extLst>
                </a:gridCol>
                <a:gridCol w="1985819">
                  <a:extLst>
                    <a:ext uri="{9D8B030D-6E8A-4147-A177-3AD203B41FA5}">
                      <a16:colId xmlns:a16="http://schemas.microsoft.com/office/drawing/2014/main" val="1894308134"/>
                    </a:ext>
                  </a:extLst>
                </a:gridCol>
                <a:gridCol w="1715006">
                  <a:extLst>
                    <a:ext uri="{9D8B030D-6E8A-4147-A177-3AD203B41FA5}">
                      <a16:colId xmlns:a16="http://schemas.microsoft.com/office/drawing/2014/main" val="3280658782"/>
                    </a:ext>
                  </a:extLst>
                </a:gridCol>
                <a:gridCol w="1852116">
                  <a:extLst>
                    <a:ext uri="{9D8B030D-6E8A-4147-A177-3AD203B41FA5}">
                      <a16:colId xmlns:a16="http://schemas.microsoft.com/office/drawing/2014/main" val="2751746217"/>
                    </a:ext>
                  </a:extLst>
                </a:gridCol>
              </a:tblGrid>
              <a:tr h="605003">
                <a:tc gridSpan="4">
                  <a:txBody>
                    <a:bodyPr/>
                    <a:lstStyle/>
                    <a:p>
                      <a:pPr algn="ctr"/>
                      <a:r>
                        <a:rPr lang="en-US" sz="2300" b="0" cap="none" spc="0" dirty="0">
                          <a:solidFill>
                            <a:schemeClr val="tx1"/>
                          </a:solidFill>
                        </a:rPr>
                        <a:t>Conventional System Options</a:t>
                      </a:r>
                      <a:endParaRPr lang="en-CA" sz="2300" b="0" cap="none" spc="0" dirty="0">
                        <a:solidFill>
                          <a:schemeClr val="tx1"/>
                        </a:solidFill>
                      </a:endParaRPr>
                    </a:p>
                  </a:txBody>
                  <a:tcPr marL="156848" marR="156848" marT="106755" marB="106755">
                    <a:cell3D prstMaterial="dkEdge">
                      <a:bevel prst="coolSlant"/>
                      <a:lightRig rig="flood" dir="t"/>
                    </a:cell3D>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r>
                        <a:rPr lang="en-US" sz="2300" b="0" cap="none" spc="0" dirty="0">
                          <a:solidFill>
                            <a:schemeClr val="tx1"/>
                          </a:solidFill>
                        </a:rPr>
                        <a:t>OLPP Options</a:t>
                      </a:r>
                      <a:endParaRPr lang="en-CA" sz="2300" b="0" cap="none" spc="0" dirty="0">
                        <a:solidFill>
                          <a:schemeClr val="tx1"/>
                        </a:solidFill>
                      </a:endParaRPr>
                    </a:p>
                  </a:txBody>
                  <a:tcPr marL="156848" marR="156848" marT="106755" marB="106755">
                    <a:cell3D prstMaterial="dkEdge">
                      <a:bevel prst="coolSlant"/>
                      <a:lightRig rig="flood" dir="t"/>
                    </a:cell3D>
                  </a:tcPr>
                </a:tc>
                <a:tc hMerge="1">
                  <a:txBody>
                    <a:bodyPr/>
                    <a:lstStyle/>
                    <a:p>
                      <a:endParaRPr lang="en-CA"/>
                    </a:p>
                  </a:txBody>
                  <a:tcPr/>
                </a:tc>
                <a:extLst>
                  <a:ext uri="{0D108BD9-81ED-4DB2-BD59-A6C34878D82A}">
                    <a16:rowId xmlns:a16="http://schemas.microsoft.com/office/drawing/2014/main" val="117033880"/>
                  </a:ext>
                </a:extLst>
              </a:tr>
              <a:tr h="959504">
                <a:tc>
                  <a:txBody>
                    <a:bodyPr/>
                    <a:lstStyle/>
                    <a:p>
                      <a:pPr algn="ctr"/>
                      <a:r>
                        <a:rPr lang="en-US" sz="2300" b="1" cap="none" spc="0" dirty="0">
                          <a:solidFill>
                            <a:schemeClr val="tx1"/>
                          </a:solidFill>
                        </a:rPr>
                        <a:t>R-404a </a:t>
                      </a:r>
                    </a:p>
                    <a:p>
                      <a:pPr algn="ctr"/>
                      <a:r>
                        <a:rPr lang="en-US" sz="2300" b="1" cap="none" spc="0" dirty="0">
                          <a:solidFill>
                            <a:schemeClr val="tx1"/>
                          </a:solidFill>
                        </a:rPr>
                        <a:t>HFC   Blend</a:t>
                      </a:r>
                      <a:endParaRPr lang="en-CA" sz="2300" b="1" cap="none" spc="0" dirty="0">
                        <a:solidFill>
                          <a:schemeClr val="tx1"/>
                        </a:solidFill>
                      </a:endParaRPr>
                    </a:p>
                  </a:txBody>
                  <a:tcPr marL="156848" marR="156848" marT="106755" marB="106755">
                    <a:cell3D prstMaterial="dkEdge">
                      <a:bevel prst="coolSlant"/>
                      <a:lightRig rig="flood" dir="t"/>
                    </a:cell3D>
                  </a:tcPr>
                </a:tc>
                <a:tc>
                  <a:txBody>
                    <a:bodyPr/>
                    <a:lstStyle/>
                    <a:p>
                      <a:pPr algn="ctr"/>
                      <a:r>
                        <a:rPr lang="en-US" sz="2300" b="1" cap="none" spc="0" dirty="0">
                          <a:solidFill>
                            <a:schemeClr val="tx1"/>
                          </a:solidFill>
                        </a:rPr>
                        <a:t>R-448 </a:t>
                      </a:r>
                    </a:p>
                    <a:p>
                      <a:pPr algn="ctr"/>
                      <a:r>
                        <a:rPr lang="en-US" sz="2300" b="1" cap="none" spc="0" dirty="0">
                          <a:solidFill>
                            <a:schemeClr val="tx1"/>
                          </a:solidFill>
                        </a:rPr>
                        <a:t>HFO Blend</a:t>
                      </a:r>
                      <a:endParaRPr lang="en-CA" sz="2300" b="1" cap="none" spc="0" dirty="0">
                        <a:solidFill>
                          <a:schemeClr val="tx1"/>
                        </a:solidFill>
                      </a:endParaRPr>
                    </a:p>
                  </a:txBody>
                  <a:tcPr marL="156848" marR="156848" marT="106755" marB="106755">
                    <a:cell3D prstMaterial="dkEdge">
                      <a:bevel prst="coolSlant"/>
                      <a:lightRig rig="flood" dir="t"/>
                    </a:cell3D>
                  </a:tcPr>
                </a:tc>
                <a:tc>
                  <a:txBody>
                    <a:bodyPr/>
                    <a:lstStyle/>
                    <a:p>
                      <a:pPr algn="ctr"/>
                      <a:r>
                        <a:rPr lang="en-US" sz="2300" b="1" cap="none" spc="0">
                          <a:solidFill>
                            <a:schemeClr val="tx1"/>
                          </a:solidFill>
                        </a:rPr>
                        <a:t>NH3 Ammonia</a:t>
                      </a:r>
                      <a:endParaRPr lang="en-CA" sz="2300" b="1" cap="none" spc="0">
                        <a:solidFill>
                          <a:schemeClr val="tx1"/>
                        </a:solidFill>
                      </a:endParaRPr>
                    </a:p>
                  </a:txBody>
                  <a:tcPr marL="156848" marR="156848" marT="106755" marB="106755">
                    <a:cell3D prstMaterial="dkEdge">
                      <a:bevel prst="coolSlant"/>
                      <a:lightRig rig="flood" dir="t"/>
                    </a:cell3D>
                  </a:tcPr>
                </a:tc>
                <a:tc>
                  <a:txBody>
                    <a:bodyPr/>
                    <a:lstStyle/>
                    <a:p>
                      <a:pPr algn="ctr"/>
                      <a:r>
                        <a:rPr lang="en-US" sz="2300" b="1" cap="none" spc="0">
                          <a:solidFill>
                            <a:schemeClr val="tx1"/>
                          </a:solidFill>
                        </a:rPr>
                        <a:t>CO2</a:t>
                      </a:r>
                      <a:endParaRPr lang="en-CA" sz="2300" b="1" cap="none" spc="0">
                        <a:solidFill>
                          <a:schemeClr val="tx1"/>
                        </a:solidFill>
                      </a:endParaRPr>
                    </a:p>
                  </a:txBody>
                  <a:tcPr marL="156848" marR="156848" marT="106755" marB="106755">
                    <a:cell3D prstMaterial="dkEdge">
                      <a:bevel prst="coolSlant"/>
                      <a:lightRig rig="flood" dir="t"/>
                    </a:cell3D>
                  </a:tcPr>
                </a:tc>
                <a:tc>
                  <a:txBody>
                    <a:bodyPr/>
                    <a:lstStyle/>
                    <a:p>
                      <a:pPr algn="ctr"/>
                      <a:r>
                        <a:rPr lang="en-US" sz="2300" b="1" cap="none" spc="0" dirty="0">
                          <a:solidFill>
                            <a:schemeClr val="tx1"/>
                          </a:solidFill>
                        </a:rPr>
                        <a:t>R-513a HFO Blend</a:t>
                      </a:r>
                      <a:endParaRPr lang="en-CA" sz="2300" b="1" cap="none" spc="0" dirty="0">
                        <a:solidFill>
                          <a:schemeClr val="tx1"/>
                        </a:solidFill>
                      </a:endParaRPr>
                    </a:p>
                  </a:txBody>
                  <a:tcPr marL="156848" marR="156848" marT="106755" marB="106755">
                    <a:cell3D prstMaterial="dkEdge">
                      <a:bevel prst="coolSlant"/>
                      <a:lightRig rig="flood" dir="t"/>
                    </a:cell3D>
                  </a:tcPr>
                </a:tc>
                <a:tc>
                  <a:txBody>
                    <a:bodyPr/>
                    <a:lstStyle/>
                    <a:p>
                      <a:pPr algn="ctr"/>
                      <a:r>
                        <a:rPr lang="en-US" sz="2300" b="1" cap="none" spc="0" dirty="0">
                          <a:solidFill>
                            <a:schemeClr val="tx1"/>
                          </a:solidFill>
                        </a:rPr>
                        <a:t>R-515b </a:t>
                      </a:r>
                    </a:p>
                    <a:p>
                      <a:pPr algn="ctr"/>
                      <a:r>
                        <a:rPr lang="en-US" sz="2300" b="1" cap="none" spc="0" dirty="0">
                          <a:solidFill>
                            <a:schemeClr val="tx1"/>
                          </a:solidFill>
                        </a:rPr>
                        <a:t>HFO Blend</a:t>
                      </a:r>
                      <a:endParaRPr lang="en-CA" sz="2300" b="1" cap="none" spc="0" dirty="0">
                        <a:solidFill>
                          <a:schemeClr val="tx1"/>
                        </a:solidFill>
                      </a:endParaRPr>
                    </a:p>
                  </a:txBody>
                  <a:tcPr marL="156848" marR="156848" marT="106755" marB="106755">
                    <a:cell3D prstMaterial="dkEdge">
                      <a:bevel prst="coolSlant"/>
                      <a:lightRig rig="flood" dir="t"/>
                    </a:cell3D>
                  </a:tcPr>
                </a:tc>
                <a:extLst>
                  <a:ext uri="{0D108BD9-81ED-4DB2-BD59-A6C34878D82A}">
                    <a16:rowId xmlns:a16="http://schemas.microsoft.com/office/drawing/2014/main" val="2764491744"/>
                  </a:ext>
                </a:extLst>
              </a:tr>
              <a:tr h="2518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cap="none" spc="0" dirty="0">
                          <a:solidFill>
                            <a:schemeClr val="tx1"/>
                          </a:solidFill>
                        </a:rPr>
                        <a:t>Typically operates with higher compression rate</a:t>
                      </a:r>
                      <a:endParaRPr lang="en-CA" sz="1900" cap="none" spc="0" dirty="0">
                        <a:solidFill>
                          <a:schemeClr val="tx1"/>
                        </a:solidFill>
                      </a:endParaRPr>
                    </a:p>
                    <a:p>
                      <a:endParaRPr lang="en-CA" sz="1900" cap="none" spc="0" dirty="0">
                        <a:solidFill>
                          <a:schemeClr val="tx1"/>
                        </a:solidFill>
                      </a:endParaRPr>
                    </a:p>
                  </a:txBody>
                  <a:tcPr marL="156848" marR="156848" marT="106755" marB="106755">
                    <a:cell3D prstMaterial="dkEdge">
                      <a:bevel prst="coolSlant"/>
                      <a:lightRig rig="flood" dir="t"/>
                    </a:cell3D>
                  </a:tcPr>
                </a:tc>
                <a:tc>
                  <a:txBody>
                    <a:bodyPr/>
                    <a:lstStyle/>
                    <a:p>
                      <a:r>
                        <a:rPr lang="en-US" sz="1900" cap="none" spc="0" dirty="0">
                          <a:solidFill>
                            <a:schemeClr val="tx1"/>
                          </a:solidFill>
                        </a:rPr>
                        <a:t>Typically operates with higher compression rate</a:t>
                      </a:r>
                      <a:endParaRPr lang="en-CA" sz="1900" cap="none" spc="0" dirty="0">
                        <a:solidFill>
                          <a:schemeClr val="tx1"/>
                        </a:solidFill>
                      </a:endParaRPr>
                    </a:p>
                  </a:txBody>
                  <a:tcPr marL="156848" marR="156848" marT="106755" marB="106755">
                    <a:cell3D prstMaterial="dkEdge">
                      <a:bevel prst="coolSlant"/>
                      <a:lightRig rig="flood" dir="t"/>
                    </a:cell3D>
                  </a:tcPr>
                </a:tc>
                <a:tc>
                  <a:txBody>
                    <a:bodyPr/>
                    <a:lstStyle/>
                    <a:p>
                      <a:r>
                        <a:rPr lang="en-US" sz="1900" cap="none" spc="0" dirty="0">
                          <a:solidFill>
                            <a:schemeClr val="tx1"/>
                          </a:solidFill>
                        </a:rPr>
                        <a:t>Requires significant amount of water/treatment</a:t>
                      </a:r>
                    </a:p>
                    <a:p>
                      <a:endParaRPr lang="en-US" sz="1900" cap="none" spc="0" dirty="0">
                        <a:solidFill>
                          <a:schemeClr val="tx1"/>
                        </a:solidFill>
                      </a:endParaRPr>
                    </a:p>
                    <a:p>
                      <a:r>
                        <a:rPr lang="en-US" sz="1900" cap="none" spc="0" dirty="0">
                          <a:solidFill>
                            <a:schemeClr val="tx1"/>
                          </a:solidFill>
                        </a:rPr>
                        <a:t>Additional safety measures</a:t>
                      </a:r>
                    </a:p>
                    <a:p>
                      <a:endParaRPr lang="en-CA" sz="1900" cap="none" spc="0" dirty="0">
                        <a:solidFill>
                          <a:schemeClr val="tx1"/>
                        </a:solidFill>
                      </a:endParaRPr>
                    </a:p>
                  </a:txBody>
                  <a:tcPr marL="156848" marR="156848" marT="106755" marB="106755">
                    <a:cell3D prstMaterial="dkEdge">
                      <a:bevel prst="coolSlant"/>
                      <a:lightRig rig="flood" dir="t"/>
                    </a:cell3D>
                  </a:tcPr>
                </a:tc>
                <a:tc>
                  <a:txBody>
                    <a:bodyPr/>
                    <a:lstStyle/>
                    <a:p>
                      <a:r>
                        <a:rPr lang="en-US" sz="1900" cap="none" spc="0" dirty="0">
                          <a:solidFill>
                            <a:schemeClr val="tx1"/>
                          </a:solidFill>
                        </a:rPr>
                        <a:t>Requires water</a:t>
                      </a:r>
                    </a:p>
                    <a:p>
                      <a:endParaRPr lang="en-US" sz="1900" cap="none" spc="0" dirty="0">
                        <a:solidFill>
                          <a:schemeClr val="tx1"/>
                        </a:solidFill>
                      </a:endParaRPr>
                    </a:p>
                    <a:p>
                      <a:r>
                        <a:rPr lang="en-US" sz="1900" cap="none" spc="0" dirty="0">
                          <a:solidFill>
                            <a:schemeClr val="tx1"/>
                          </a:solidFill>
                        </a:rPr>
                        <a:t>Need for specialty components, safeties, training</a:t>
                      </a:r>
                    </a:p>
                    <a:p>
                      <a:endParaRPr lang="en-CA" sz="1900" cap="none" spc="0" dirty="0">
                        <a:solidFill>
                          <a:schemeClr val="tx1"/>
                        </a:solidFill>
                      </a:endParaRPr>
                    </a:p>
                  </a:txBody>
                  <a:tcPr marL="156848" marR="156848" marT="106755" marB="106755">
                    <a:cell3D prstMaterial="dkEdge">
                      <a:bevel prst="coolSlant"/>
                      <a:lightRig rig="flood" dir="t"/>
                    </a:cell3D>
                  </a:tcPr>
                </a:tc>
                <a:tc>
                  <a:txBody>
                    <a:bodyPr/>
                    <a:lstStyle/>
                    <a:p>
                      <a:r>
                        <a:rPr lang="en-US" sz="1900" cap="none" spc="0" dirty="0">
                          <a:solidFill>
                            <a:schemeClr val="tx1"/>
                          </a:solidFill>
                        </a:rPr>
                        <a:t>No water dependency</a:t>
                      </a:r>
                    </a:p>
                    <a:p>
                      <a:endParaRPr lang="en-US" sz="1900" cap="none" spc="0" dirty="0">
                        <a:solidFill>
                          <a:schemeClr val="tx1"/>
                        </a:solidFill>
                      </a:endParaRPr>
                    </a:p>
                    <a:p>
                      <a:r>
                        <a:rPr lang="en-US" sz="1900" cap="none" spc="0" dirty="0">
                          <a:solidFill>
                            <a:schemeClr val="tx1"/>
                          </a:solidFill>
                        </a:rPr>
                        <a:t>No additional inputs </a:t>
                      </a:r>
                    </a:p>
                    <a:p>
                      <a:endParaRPr lang="en-CA" sz="1900" cap="none" spc="0" dirty="0">
                        <a:solidFill>
                          <a:schemeClr val="tx1"/>
                        </a:solidFill>
                      </a:endParaRPr>
                    </a:p>
                  </a:txBody>
                  <a:tcPr marL="156848" marR="156848" marT="106755" marB="106755">
                    <a:cell3D prstMaterial="dkEdge">
                      <a:bevel prst="coolSlant"/>
                      <a:lightRig rig="flood" dir="t"/>
                    </a:cell3D>
                  </a:tcPr>
                </a:tc>
                <a:tc>
                  <a:txBody>
                    <a:bodyPr/>
                    <a:lstStyle/>
                    <a:p>
                      <a:r>
                        <a:rPr lang="en-US" sz="1900" cap="none" spc="0" dirty="0">
                          <a:solidFill>
                            <a:schemeClr val="tx1"/>
                          </a:solidFill>
                        </a:rPr>
                        <a:t>No water dependency</a:t>
                      </a:r>
                    </a:p>
                    <a:p>
                      <a:endParaRPr lang="en-US" sz="1900" cap="none" spc="0" dirty="0">
                        <a:solidFill>
                          <a:schemeClr val="tx1"/>
                        </a:solidFill>
                      </a:endParaRPr>
                    </a:p>
                    <a:p>
                      <a:r>
                        <a:rPr lang="en-US" sz="1900" cap="none" spc="0" dirty="0">
                          <a:solidFill>
                            <a:schemeClr val="tx1"/>
                          </a:solidFill>
                        </a:rPr>
                        <a:t>No additional inputs </a:t>
                      </a:r>
                    </a:p>
                    <a:p>
                      <a:endParaRPr lang="en-CA" sz="1900" cap="none" spc="0" dirty="0">
                        <a:solidFill>
                          <a:schemeClr val="tx1"/>
                        </a:solidFill>
                      </a:endParaRPr>
                    </a:p>
                  </a:txBody>
                  <a:tcPr marL="156848" marR="156848" marT="106755" marB="106755">
                    <a:cell3D prstMaterial="dkEdge">
                      <a:bevel prst="coolSlant"/>
                      <a:lightRig rig="flood" dir="t"/>
                    </a:cell3D>
                  </a:tcPr>
                </a:tc>
                <a:extLst>
                  <a:ext uri="{0D108BD9-81ED-4DB2-BD59-A6C34878D82A}">
                    <a16:rowId xmlns:a16="http://schemas.microsoft.com/office/drawing/2014/main" val="3865512236"/>
                  </a:ext>
                </a:extLst>
              </a:tr>
            </a:tbl>
          </a:graphicData>
        </a:graphic>
      </p:graphicFrame>
      <p:pic>
        <p:nvPicPr>
          <p:cNvPr id="5" name="Picture 4">
            <a:extLst>
              <a:ext uri="{FF2B5EF4-FFF2-40B4-BE49-F238E27FC236}">
                <a16:creationId xmlns:a16="http://schemas.microsoft.com/office/drawing/2014/main" id="{42AD394D-3A55-4742-A14B-DE3876B6377A}"/>
              </a:ext>
            </a:extLst>
          </p:cNvPr>
          <p:cNvPicPr>
            <a:picLocks noChangeAspect="1"/>
          </p:cNvPicPr>
          <p:nvPr/>
        </p:nvPicPr>
        <p:blipFill>
          <a:blip r:embed="rId2"/>
          <a:stretch>
            <a:fillRect/>
          </a:stretch>
        </p:blipFill>
        <p:spPr>
          <a:xfrm>
            <a:off x="7159003" y="1292903"/>
            <a:ext cx="5470911" cy="5470911"/>
          </a:xfrm>
          <a:prstGeom prst="rect">
            <a:avLst/>
          </a:prstGeom>
        </p:spPr>
      </p:pic>
      <p:sp>
        <p:nvSpPr>
          <p:cNvPr id="6" name="Rectangle 5">
            <a:extLst>
              <a:ext uri="{FF2B5EF4-FFF2-40B4-BE49-F238E27FC236}">
                <a16:creationId xmlns:a16="http://schemas.microsoft.com/office/drawing/2014/main" id="{A44B972F-AA48-43BF-81FB-6DD6137F6B50}"/>
              </a:ext>
            </a:extLst>
          </p:cNvPr>
          <p:cNvSpPr/>
          <p:nvPr/>
        </p:nvSpPr>
        <p:spPr>
          <a:xfrm>
            <a:off x="555104" y="3575308"/>
            <a:ext cx="1743958" cy="2409856"/>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BECA1781-8889-4FCA-8421-010D89CFBD2C}"/>
              </a:ext>
            </a:extLst>
          </p:cNvPr>
          <p:cNvSpPr/>
          <p:nvPr/>
        </p:nvSpPr>
        <p:spPr>
          <a:xfrm>
            <a:off x="2487615" y="3575308"/>
            <a:ext cx="1548676" cy="2409856"/>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D2755E7B-68DB-4F23-8B81-1E5AA8895118}"/>
              </a:ext>
            </a:extLst>
          </p:cNvPr>
          <p:cNvSpPr/>
          <p:nvPr/>
        </p:nvSpPr>
        <p:spPr>
          <a:xfrm>
            <a:off x="4224844" y="3575308"/>
            <a:ext cx="1871156" cy="2409856"/>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73B91902-1ED7-4499-986D-3B3C34769524}"/>
              </a:ext>
            </a:extLst>
          </p:cNvPr>
          <p:cNvSpPr/>
          <p:nvPr/>
        </p:nvSpPr>
        <p:spPr>
          <a:xfrm>
            <a:off x="6356181" y="3575308"/>
            <a:ext cx="1772675" cy="2409856"/>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B1031AD4-AD3E-4B7C-A933-1DE312B8B02B}"/>
              </a:ext>
            </a:extLst>
          </p:cNvPr>
          <p:cNvSpPr/>
          <p:nvPr/>
        </p:nvSpPr>
        <p:spPr>
          <a:xfrm>
            <a:off x="8331197" y="3573886"/>
            <a:ext cx="1559328" cy="2409856"/>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8F58AC14-9FD8-462E-893E-3E8F201992F4}"/>
              </a:ext>
            </a:extLst>
          </p:cNvPr>
          <p:cNvSpPr/>
          <p:nvPr/>
        </p:nvSpPr>
        <p:spPr>
          <a:xfrm>
            <a:off x="10005723" y="3600628"/>
            <a:ext cx="1638855" cy="2383114"/>
          </a:xfrm>
          <a:prstGeom prst="rect">
            <a:avLst/>
          </a:prstGeom>
          <a:solidFill>
            <a:schemeClr val="bg1">
              <a:lumMod val="9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42545427"/>
      </p:ext>
    </p:extLst>
  </p:cSld>
  <p:clrMapOvr>
    <a:masterClrMapping/>
  </p:clrMapOvr>
  <p:transition spd="med" advClick="0" advTm="40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35"/>
                                        </p:tgtEl>
                                      </p:cBhvr>
                                    </p:animEffect>
                                    <p:set>
                                      <p:cBhvr>
                                        <p:cTn id="11" dur="1" fill="hold">
                                          <p:stCondLst>
                                            <p:cond delay="499"/>
                                          </p:stCondLst>
                                        </p:cTn>
                                        <p:tgtEl>
                                          <p:spTgt spid="35"/>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124B5B-6BCB-46FF-90B4-4248F6217130}"/>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rgbClr val="FFFFFF"/>
                </a:solidFill>
                <a:latin typeface="+mj-lt"/>
                <a:ea typeface="+mj-ea"/>
                <a:cs typeface="+mj-cs"/>
              </a:rPr>
              <a:t>Ashrae Rating</a:t>
            </a:r>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3732820620"/>
              </p:ext>
            </p:extLst>
          </p:nvPr>
        </p:nvGraphicFramePr>
        <p:xfrm>
          <a:off x="478535" y="408371"/>
          <a:ext cx="11327552" cy="4998970"/>
        </p:xfrm>
        <a:graphic>
          <a:graphicData uri="http://schemas.openxmlformats.org/drawingml/2006/table">
            <a:tbl>
              <a:tblPr firstRow="1" bandRow="1">
                <a:solidFill>
                  <a:srgbClr val="F7F7F7"/>
                </a:solidFill>
                <a:effectLst>
                  <a:outerShdw blurRad="50800" dist="38100" dir="2700000" sx="101000" sy="101000" algn="tl" rotWithShape="0">
                    <a:prstClr val="black">
                      <a:alpha val="40000"/>
                    </a:prstClr>
                  </a:outerShdw>
                </a:effectLst>
                <a:tableStyleId>{5C22544A-7EE6-4342-B048-85BDC9FD1C3A}</a:tableStyleId>
              </a:tblPr>
              <a:tblGrid>
                <a:gridCol w="1793524">
                  <a:extLst>
                    <a:ext uri="{9D8B030D-6E8A-4147-A177-3AD203B41FA5}">
                      <a16:colId xmlns:a16="http://schemas.microsoft.com/office/drawing/2014/main" val="2299711177"/>
                    </a:ext>
                  </a:extLst>
                </a:gridCol>
                <a:gridCol w="1793524">
                  <a:extLst>
                    <a:ext uri="{9D8B030D-6E8A-4147-A177-3AD203B41FA5}">
                      <a16:colId xmlns:a16="http://schemas.microsoft.com/office/drawing/2014/main" val="2026946907"/>
                    </a:ext>
                  </a:extLst>
                </a:gridCol>
                <a:gridCol w="1613605">
                  <a:extLst>
                    <a:ext uri="{9D8B030D-6E8A-4147-A177-3AD203B41FA5}">
                      <a16:colId xmlns:a16="http://schemas.microsoft.com/office/drawing/2014/main" val="2615093742"/>
                    </a:ext>
                  </a:extLst>
                </a:gridCol>
                <a:gridCol w="1543637">
                  <a:extLst>
                    <a:ext uri="{9D8B030D-6E8A-4147-A177-3AD203B41FA5}">
                      <a16:colId xmlns:a16="http://schemas.microsoft.com/office/drawing/2014/main" val="1894308134"/>
                    </a:ext>
                  </a:extLst>
                </a:gridCol>
                <a:gridCol w="2291631">
                  <a:extLst>
                    <a:ext uri="{9D8B030D-6E8A-4147-A177-3AD203B41FA5}">
                      <a16:colId xmlns:a16="http://schemas.microsoft.com/office/drawing/2014/main" val="3280658782"/>
                    </a:ext>
                  </a:extLst>
                </a:gridCol>
                <a:gridCol w="2291631">
                  <a:extLst>
                    <a:ext uri="{9D8B030D-6E8A-4147-A177-3AD203B41FA5}">
                      <a16:colId xmlns:a16="http://schemas.microsoft.com/office/drawing/2014/main" val="2751746217"/>
                    </a:ext>
                  </a:extLst>
                </a:gridCol>
              </a:tblGrid>
              <a:tr h="518165">
                <a:tc gridSpan="4">
                  <a:txBody>
                    <a:bodyPr/>
                    <a:lstStyle/>
                    <a:p>
                      <a:pPr algn="ctr"/>
                      <a:r>
                        <a:rPr lang="en-US" sz="1300" b="1" cap="all" spc="60" dirty="0">
                          <a:solidFill>
                            <a:schemeClr val="tx1"/>
                          </a:solidFill>
                        </a:rPr>
                        <a:t>Conventional System Options</a:t>
                      </a:r>
                      <a:endParaRPr lang="en-CA" sz="1300" b="1" cap="all" spc="60" dirty="0">
                        <a:solidFill>
                          <a:schemeClr val="tx1"/>
                        </a:solidFill>
                      </a:endParaRPr>
                    </a:p>
                  </a:txBody>
                  <a:tcPr marL="143935" marR="143935" marT="143935" marB="143935" anchor="ctr">
                    <a:lnL w="12700" cmpd="sng">
                      <a:noFill/>
                    </a:lnL>
                    <a:lnR w="12700" cmpd="sng">
                      <a:noFill/>
                    </a:lnR>
                    <a:lnT w="12700" cmpd="sng">
                      <a:noFill/>
                    </a:lnT>
                    <a:lnB w="12700" cmpd="sng">
                      <a:noFill/>
                      <a:prstDash val="solid"/>
                    </a:lnB>
                    <a:cell3D prstMaterial="dkEdge">
                      <a:bevel prst="coolSlant"/>
                      <a:lightRig rig="flood" dir="t"/>
                    </a:cell3D>
                    <a:noFill/>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r>
                        <a:rPr lang="en-US" sz="1300" b="1" cap="all" spc="60" dirty="0">
                          <a:solidFill>
                            <a:schemeClr val="tx1"/>
                          </a:solidFill>
                        </a:rPr>
                        <a:t>OLPP Options</a:t>
                      </a:r>
                      <a:endParaRPr lang="en-CA" sz="1300" b="1" cap="all" spc="60" dirty="0">
                        <a:solidFill>
                          <a:schemeClr val="tx1"/>
                        </a:solidFill>
                      </a:endParaRPr>
                    </a:p>
                  </a:txBody>
                  <a:tcPr marL="143935" marR="143935" marT="143935" marB="143935" anchor="ctr">
                    <a:lnL w="12700" cmpd="sng">
                      <a:noFill/>
                    </a:lnL>
                    <a:lnR w="12700" cmpd="sng">
                      <a:noFill/>
                      <a:prstDash val="solid"/>
                    </a:lnR>
                    <a:lnT w="12700" cmpd="sng">
                      <a:noFill/>
                    </a:lnT>
                    <a:lnB w="12700" cmpd="sng">
                      <a:noFill/>
                      <a:prstDash val="solid"/>
                    </a:lnB>
                    <a:cell3D prstMaterial="dkEdge">
                      <a:bevel prst="coolSlant"/>
                      <a:lightRig rig="flood" dir="t"/>
                    </a:cell3D>
                    <a:noFill/>
                  </a:tcPr>
                </a:tc>
                <a:tc hMerge="1">
                  <a:txBody>
                    <a:bodyPr/>
                    <a:lstStyle/>
                    <a:p>
                      <a:endParaRPr lang="en-CA"/>
                    </a:p>
                  </a:txBody>
                  <a:tcPr/>
                </a:tc>
                <a:extLst>
                  <a:ext uri="{0D108BD9-81ED-4DB2-BD59-A6C34878D82A}">
                    <a16:rowId xmlns:a16="http://schemas.microsoft.com/office/drawing/2014/main" val="117033880"/>
                  </a:ext>
                </a:extLst>
              </a:tr>
              <a:tr h="831458">
                <a:tc>
                  <a:txBody>
                    <a:bodyPr/>
                    <a:lstStyle/>
                    <a:p>
                      <a:pPr algn="ctr"/>
                      <a:r>
                        <a:rPr lang="en-US" sz="1700" b="1" cap="none" spc="0" dirty="0">
                          <a:solidFill>
                            <a:schemeClr val="tx1"/>
                          </a:solidFill>
                        </a:rPr>
                        <a:t>R-404a </a:t>
                      </a:r>
                    </a:p>
                    <a:p>
                      <a:pPr algn="ctr"/>
                      <a:r>
                        <a:rPr lang="en-US" sz="1700" b="1" cap="none" spc="0" dirty="0">
                          <a:solidFill>
                            <a:schemeClr val="tx1"/>
                          </a:solidFill>
                        </a:rPr>
                        <a:t>HFC Blend</a:t>
                      </a:r>
                      <a:endParaRPr lang="en-CA" sz="1700" b="1"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tc>
                  <a:txBody>
                    <a:bodyPr/>
                    <a:lstStyle/>
                    <a:p>
                      <a:pPr algn="ctr"/>
                      <a:r>
                        <a:rPr lang="en-US" sz="1700" b="1" cap="none" spc="0" dirty="0">
                          <a:solidFill>
                            <a:schemeClr val="tx1"/>
                          </a:solidFill>
                        </a:rPr>
                        <a:t>R-448 </a:t>
                      </a:r>
                    </a:p>
                    <a:p>
                      <a:pPr algn="ctr"/>
                      <a:r>
                        <a:rPr lang="en-US" sz="1700" b="1" cap="none" spc="0" dirty="0">
                          <a:solidFill>
                            <a:schemeClr val="tx1"/>
                          </a:solidFill>
                        </a:rPr>
                        <a:t>HFO Blend</a:t>
                      </a:r>
                      <a:endParaRPr lang="en-CA" sz="1700" b="1"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tc>
                  <a:txBody>
                    <a:bodyPr/>
                    <a:lstStyle/>
                    <a:p>
                      <a:pPr algn="ctr"/>
                      <a:r>
                        <a:rPr lang="en-US" sz="1700" b="1" cap="none" spc="0">
                          <a:solidFill>
                            <a:schemeClr val="tx1"/>
                          </a:solidFill>
                        </a:rPr>
                        <a:t>NH3 Ammonia</a:t>
                      </a:r>
                      <a:endParaRPr lang="en-CA" sz="1700" b="1" cap="none" spc="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tc>
                  <a:txBody>
                    <a:bodyPr/>
                    <a:lstStyle/>
                    <a:p>
                      <a:pPr algn="ctr"/>
                      <a:r>
                        <a:rPr lang="en-US" sz="1700" b="1" cap="none" spc="0">
                          <a:solidFill>
                            <a:schemeClr val="tx1"/>
                          </a:solidFill>
                        </a:rPr>
                        <a:t>CO2</a:t>
                      </a:r>
                      <a:endParaRPr lang="en-CA" sz="1700" b="1" cap="none" spc="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tc>
                  <a:txBody>
                    <a:bodyPr/>
                    <a:lstStyle/>
                    <a:p>
                      <a:pPr algn="ctr"/>
                      <a:r>
                        <a:rPr lang="en-US" sz="1700" b="1" cap="none" spc="0" dirty="0">
                          <a:solidFill>
                            <a:schemeClr val="tx1"/>
                          </a:solidFill>
                        </a:rPr>
                        <a:t>R-513a </a:t>
                      </a:r>
                    </a:p>
                    <a:p>
                      <a:pPr algn="ctr"/>
                      <a:r>
                        <a:rPr lang="en-US" sz="1700" b="1" cap="none" spc="0" dirty="0">
                          <a:solidFill>
                            <a:schemeClr val="tx1"/>
                          </a:solidFill>
                        </a:rPr>
                        <a:t>HFO Blend</a:t>
                      </a:r>
                      <a:endParaRPr lang="en-CA" sz="1700" b="1"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tc>
                  <a:txBody>
                    <a:bodyPr/>
                    <a:lstStyle/>
                    <a:p>
                      <a:pPr algn="ctr"/>
                      <a:r>
                        <a:rPr lang="en-US" sz="1700" b="1" cap="none" spc="0" dirty="0">
                          <a:solidFill>
                            <a:schemeClr val="tx1"/>
                          </a:solidFill>
                        </a:rPr>
                        <a:t>R-515b </a:t>
                      </a:r>
                    </a:p>
                    <a:p>
                      <a:pPr algn="ctr"/>
                      <a:r>
                        <a:rPr lang="en-US" sz="1700" b="1" cap="none" spc="0" dirty="0">
                          <a:solidFill>
                            <a:schemeClr val="tx1"/>
                          </a:solidFill>
                        </a:rPr>
                        <a:t>HFO Blend</a:t>
                      </a:r>
                      <a:endParaRPr lang="en-CA" sz="1700" b="1"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mpd="sng">
                      <a:noFill/>
                      <a:prstDash val="solid"/>
                    </a:lnB>
                    <a:cell3D prstMaterial="dkEdge">
                      <a:bevel prst="coolSlant"/>
                      <a:lightRig rig="flood" dir="t"/>
                    </a:cell3D>
                    <a:solidFill>
                      <a:srgbClr val="F7F7F7"/>
                    </a:solidFill>
                  </a:tcPr>
                </a:tc>
                <a:extLst>
                  <a:ext uri="{0D108BD9-81ED-4DB2-BD59-A6C34878D82A}">
                    <a16:rowId xmlns:a16="http://schemas.microsoft.com/office/drawing/2014/main" val="2764491744"/>
                  </a:ext>
                </a:extLst>
              </a:tr>
              <a:tr h="3134413">
                <a:tc>
                  <a:txBody>
                    <a:bodyPr/>
                    <a:lstStyle/>
                    <a:p>
                      <a:r>
                        <a:rPr lang="en-CA" sz="1700" cap="none" spc="0" dirty="0">
                          <a:solidFill>
                            <a:schemeClr val="tx1"/>
                          </a:solidFill>
                        </a:rPr>
                        <a:t>A1</a:t>
                      </a:r>
                    </a:p>
                    <a:p>
                      <a:endParaRPr lang="en-CA" sz="1700" cap="none" spc="0" dirty="0">
                        <a:solidFill>
                          <a:schemeClr val="tx1"/>
                        </a:solidFill>
                      </a:endParaRPr>
                    </a:p>
                    <a:p>
                      <a:r>
                        <a:rPr lang="en-CA" sz="1700" cap="none" spc="0" dirty="0">
                          <a:solidFill>
                            <a:schemeClr val="tx1"/>
                          </a:solidFill>
                        </a:rPr>
                        <a:t>Non- flammable</a:t>
                      </a:r>
                    </a:p>
                    <a:p>
                      <a:endParaRPr lang="en-CA" sz="1700" cap="none" spc="0" dirty="0">
                        <a:solidFill>
                          <a:schemeClr val="tx1"/>
                        </a:solidFill>
                      </a:endParaRPr>
                    </a:p>
                    <a:p>
                      <a:r>
                        <a:rPr lang="en-CA" sz="1700" cap="none" spc="0" dirty="0">
                          <a:solidFill>
                            <a:schemeClr val="tx1"/>
                          </a:solidFill>
                        </a:rPr>
                        <a:t>Non-toxic</a:t>
                      </a:r>
                    </a:p>
                    <a:p>
                      <a:endParaRPr lang="en-CA" sz="1700" cap="none" spc="0" dirty="0">
                        <a:solidFill>
                          <a:schemeClr val="tx1"/>
                        </a:solidFill>
                      </a:endParaRPr>
                    </a:p>
                    <a:p>
                      <a:r>
                        <a:rPr lang="en-CA" sz="1700" cap="none" spc="0" dirty="0">
                          <a:solidFill>
                            <a:schemeClr val="tx1"/>
                          </a:solidFill>
                        </a:rPr>
                        <a:t>0 ODP, 3922 GWP</a:t>
                      </a:r>
                    </a:p>
                    <a:p>
                      <a:endParaRPr lang="en-CA" sz="1700" cap="none" spc="0" dirty="0">
                        <a:solidFill>
                          <a:schemeClr val="tx1"/>
                        </a:solidFill>
                      </a:endParaRPr>
                    </a:p>
                    <a:p>
                      <a:r>
                        <a:rPr lang="en-CA" sz="1700" cap="none" spc="0" dirty="0">
                          <a:solidFill>
                            <a:schemeClr val="tx1"/>
                          </a:solidFill>
                        </a:rPr>
                        <a:t>Average TEWI rating</a:t>
                      </a:r>
                    </a:p>
                    <a:p>
                      <a:endParaRPr lang="en-CA" sz="1700"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tc>
                  <a:txBody>
                    <a:bodyPr/>
                    <a:lstStyle/>
                    <a:p>
                      <a:r>
                        <a:rPr lang="it-IT" sz="1700" cap="none" spc="0" dirty="0">
                          <a:solidFill>
                            <a:schemeClr val="tx1"/>
                          </a:solidFill>
                        </a:rPr>
                        <a:t>A1 </a:t>
                      </a:r>
                    </a:p>
                    <a:p>
                      <a:endParaRPr lang="it-IT" sz="1700" cap="none" spc="0" dirty="0">
                        <a:solidFill>
                          <a:schemeClr val="tx1"/>
                        </a:solidFill>
                      </a:endParaRPr>
                    </a:p>
                    <a:p>
                      <a:r>
                        <a:rPr lang="it-IT" sz="1700" cap="none" spc="0" dirty="0">
                          <a:solidFill>
                            <a:schemeClr val="tx1"/>
                          </a:solidFill>
                        </a:rPr>
                        <a:t>Non-toxic</a:t>
                      </a:r>
                    </a:p>
                    <a:p>
                      <a:endParaRPr lang="it-IT" sz="1700" cap="none" spc="0" dirty="0">
                        <a:solidFill>
                          <a:schemeClr val="tx1"/>
                        </a:solidFill>
                      </a:endParaRPr>
                    </a:p>
                    <a:p>
                      <a:r>
                        <a:rPr lang="it-IT" sz="1700" cap="none" spc="0" dirty="0">
                          <a:solidFill>
                            <a:schemeClr val="tx1"/>
                          </a:solidFill>
                        </a:rPr>
                        <a:t>Non-flammable</a:t>
                      </a:r>
                    </a:p>
                    <a:p>
                      <a:endParaRPr lang="it-IT" sz="1700" cap="none" spc="0" dirty="0">
                        <a:solidFill>
                          <a:schemeClr val="tx1"/>
                        </a:solidFill>
                      </a:endParaRPr>
                    </a:p>
                    <a:p>
                      <a:r>
                        <a:rPr lang="it-IT" sz="1700" cap="none" spc="0" dirty="0">
                          <a:solidFill>
                            <a:schemeClr val="tx1"/>
                          </a:solidFill>
                        </a:rPr>
                        <a:t>0 ODP, 1273 GWP</a:t>
                      </a:r>
                    </a:p>
                    <a:p>
                      <a:endParaRPr lang="it-IT" sz="1700" cap="none" spc="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700" cap="none" spc="0" dirty="0">
                          <a:solidFill>
                            <a:schemeClr val="tx1"/>
                          </a:solidFill>
                        </a:rPr>
                        <a:t>Average TEWI rating</a:t>
                      </a:r>
                    </a:p>
                    <a:p>
                      <a:endParaRPr lang="en-CA" sz="1700"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A3 </a:t>
                      </a:r>
                    </a:p>
                    <a:p>
                      <a:endParaRPr lang="en-CA" sz="1700" cap="none" spc="0" dirty="0">
                        <a:solidFill>
                          <a:schemeClr val="tx1"/>
                        </a:solidFill>
                      </a:endParaRPr>
                    </a:p>
                    <a:p>
                      <a:r>
                        <a:rPr lang="en-CA" sz="1700" cap="none" spc="0" dirty="0">
                          <a:solidFill>
                            <a:schemeClr val="tx1"/>
                          </a:solidFill>
                        </a:rPr>
                        <a:t>Toxic</a:t>
                      </a:r>
                    </a:p>
                    <a:p>
                      <a:endParaRPr lang="en-CA" sz="1700" cap="none" spc="0" dirty="0">
                        <a:solidFill>
                          <a:schemeClr val="tx1"/>
                        </a:solidFill>
                      </a:endParaRPr>
                    </a:p>
                    <a:p>
                      <a:r>
                        <a:rPr lang="en-CA" sz="1700" cap="none" spc="0" dirty="0">
                          <a:solidFill>
                            <a:schemeClr val="tx1"/>
                          </a:solidFill>
                        </a:rPr>
                        <a:t>Flammable</a:t>
                      </a:r>
                    </a:p>
                    <a:p>
                      <a:endParaRPr lang="en-CA" sz="1700" cap="none" spc="0" dirty="0">
                        <a:solidFill>
                          <a:schemeClr val="tx1"/>
                        </a:solidFill>
                      </a:endParaRPr>
                    </a:p>
                    <a:p>
                      <a:endParaRPr lang="en-CA" sz="1700" cap="none" spc="0" dirty="0">
                        <a:solidFill>
                          <a:schemeClr val="tx1"/>
                        </a:solidFill>
                      </a:endParaRPr>
                    </a:p>
                    <a:p>
                      <a:r>
                        <a:rPr lang="en-CA" sz="1700" cap="none" spc="0" dirty="0">
                          <a:solidFill>
                            <a:schemeClr val="tx1"/>
                          </a:solidFill>
                        </a:rPr>
                        <a:t>0 ODP, 0 GWP</a:t>
                      </a:r>
                    </a:p>
                    <a:p>
                      <a:endParaRPr lang="en-CA" sz="1700" cap="none" spc="0" dirty="0">
                        <a:solidFill>
                          <a:schemeClr val="tx1"/>
                        </a:solidFill>
                      </a:endParaRPr>
                    </a:p>
                    <a:p>
                      <a:r>
                        <a:rPr lang="en-CA" sz="1700" cap="none" spc="0" dirty="0">
                          <a:solidFill>
                            <a:schemeClr val="tx1"/>
                          </a:solidFill>
                        </a:rPr>
                        <a:t>Poor TEWI rating</a:t>
                      </a: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tc>
                  <a:txBody>
                    <a:bodyPr/>
                    <a:lstStyle/>
                    <a:p>
                      <a:r>
                        <a:rPr lang="it-IT" sz="1700" cap="none" spc="0" dirty="0">
                          <a:solidFill>
                            <a:schemeClr val="tx1"/>
                          </a:solidFill>
                        </a:rPr>
                        <a:t>A1</a:t>
                      </a:r>
                    </a:p>
                    <a:p>
                      <a:r>
                        <a:rPr lang="it-IT" sz="1700" cap="none" spc="0" dirty="0">
                          <a:solidFill>
                            <a:schemeClr val="tx1"/>
                          </a:solidFill>
                        </a:rPr>
                        <a:t> </a:t>
                      </a:r>
                    </a:p>
                    <a:p>
                      <a:pPr marL="0" indent="0">
                        <a:buFontTx/>
                        <a:buNone/>
                      </a:pPr>
                      <a:r>
                        <a:rPr lang="it-IT" sz="1700" cap="none" spc="0" dirty="0">
                          <a:solidFill>
                            <a:schemeClr val="tx1"/>
                          </a:solidFill>
                        </a:rPr>
                        <a:t>Non-toxic </a:t>
                      </a:r>
                    </a:p>
                    <a:p>
                      <a:pPr marL="285750" indent="-285750">
                        <a:buFontTx/>
                        <a:buChar char="-"/>
                      </a:pPr>
                      <a:endParaRPr lang="it-IT" sz="1700" cap="none" spc="0" dirty="0">
                        <a:solidFill>
                          <a:schemeClr val="tx1"/>
                        </a:solidFill>
                      </a:endParaRPr>
                    </a:p>
                    <a:p>
                      <a:pPr marL="0" indent="0">
                        <a:buFontTx/>
                        <a:buNone/>
                      </a:pPr>
                      <a:r>
                        <a:rPr lang="it-IT" sz="1700" cap="none" spc="0" dirty="0">
                          <a:solidFill>
                            <a:schemeClr val="tx1"/>
                          </a:solidFill>
                        </a:rPr>
                        <a:t>Non-flammable</a:t>
                      </a:r>
                    </a:p>
                    <a:p>
                      <a:endParaRPr lang="it-IT" sz="1700" cap="none" spc="0" dirty="0">
                        <a:solidFill>
                          <a:schemeClr val="tx1"/>
                        </a:solidFill>
                      </a:endParaRPr>
                    </a:p>
                    <a:p>
                      <a:r>
                        <a:rPr lang="it-IT" sz="1700" cap="none" spc="0" dirty="0">
                          <a:solidFill>
                            <a:schemeClr val="tx1"/>
                          </a:solidFill>
                        </a:rPr>
                        <a:t>0 ODP, 1 GWP</a:t>
                      </a:r>
                    </a:p>
                    <a:p>
                      <a:endParaRPr lang="it-IT" sz="1700" cap="none" spc="0" dirty="0">
                        <a:solidFill>
                          <a:schemeClr val="tx1"/>
                        </a:solidFill>
                      </a:endParaRPr>
                    </a:p>
                    <a:p>
                      <a:r>
                        <a:rPr lang="en-CA" sz="1700" cap="none" spc="0" dirty="0">
                          <a:solidFill>
                            <a:schemeClr val="tx1"/>
                          </a:solidFill>
                        </a:rPr>
                        <a:t>Poor TEWI rating</a:t>
                      </a: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A1 </a:t>
                      </a:r>
                    </a:p>
                    <a:p>
                      <a:endParaRPr lang="en-CA" sz="1700" cap="none" spc="0" dirty="0">
                        <a:solidFill>
                          <a:schemeClr val="tx1"/>
                        </a:solidFill>
                      </a:endParaRPr>
                    </a:p>
                    <a:p>
                      <a:r>
                        <a:rPr lang="en-CA" sz="1700" cap="none" spc="0" dirty="0">
                          <a:solidFill>
                            <a:schemeClr val="tx1"/>
                          </a:solidFill>
                        </a:rPr>
                        <a:t>Non-toxic</a:t>
                      </a:r>
                    </a:p>
                    <a:p>
                      <a:endParaRPr lang="en-CA" sz="1700" cap="none" spc="0" dirty="0">
                        <a:solidFill>
                          <a:schemeClr val="tx1"/>
                        </a:solidFill>
                      </a:endParaRPr>
                    </a:p>
                    <a:p>
                      <a:r>
                        <a:rPr lang="en-CA" sz="1700" cap="none" spc="0" dirty="0">
                          <a:solidFill>
                            <a:schemeClr val="tx1"/>
                          </a:solidFill>
                        </a:rPr>
                        <a:t>Non-flammable</a:t>
                      </a:r>
                    </a:p>
                    <a:p>
                      <a:endParaRPr lang="en-CA" sz="1700" cap="none" spc="0" dirty="0">
                        <a:solidFill>
                          <a:schemeClr val="tx1"/>
                        </a:solidFill>
                      </a:endParaRPr>
                    </a:p>
                    <a:p>
                      <a:r>
                        <a:rPr lang="en-CA" sz="1700" cap="none" spc="0" dirty="0">
                          <a:solidFill>
                            <a:schemeClr val="tx1"/>
                          </a:solidFill>
                        </a:rPr>
                        <a:t>0 ODP, 573 GWP</a:t>
                      </a:r>
                    </a:p>
                    <a:p>
                      <a:endParaRPr lang="en-CA" sz="1700" cap="none" spc="0" dirty="0">
                        <a:solidFill>
                          <a:schemeClr val="tx1"/>
                        </a:solidFill>
                      </a:endParaRPr>
                    </a:p>
                    <a:p>
                      <a:r>
                        <a:rPr lang="en-CA" sz="1700" cap="none" spc="0" dirty="0">
                          <a:solidFill>
                            <a:schemeClr val="tx1"/>
                          </a:solidFill>
                        </a:rPr>
                        <a:t>Short atmospheric lifespan</a:t>
                      </a:r>
                    </a:p>
                    <a:p>
                      <a:endParaRPr lang="en-CA" sz="1700" cap="none" spc="0" dirty="0">
                        <a:solidFill>
                          <a:schemeClr val="tx1"/>
                        </a:solidFill>
                      </a:endParaRPr>
                    </a:p>
                    <a:p>
                      <a:r>
                        <a:rPr lang="en-CA" sz="1700" cap="none" spc="0" dirty="0">
                          <a:solidFill>
                            <a:schemeClr val="tx1"/>
                          </a:solidFill>
                        </a:rPr>
                        <a:t>Best TEWI rating</a:t>
                      </a: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A1 </a:t>
                      </a:r>
                    </a:p>
                    <a:p>
                      <a:endParaRPr lang="en-CA" sz="1700" cap="none" spc="0" dirty="0">
                        <a:solidFill>
                          <a:schemeClr val="tx1"/>
                        </a:solidFill>
                      </a:endParaRPr>
                    </a:p>
                    <a:p>
                      <a:r>
                        <a:rPr lang="en-CA" sz="1700" cap="none" spc="0" dirty="0">
                          <a:solidFill>
                            <a:schemeClr val="tx1"/>
                          </a:solidFill>
                        </a:rPr>
                        <a:t>Non-toxic</a:t>
                      </a:r>
                    </a:p>
                    <a:p>
                      <a:endParaRPr lang="en-CA" sz="1700" cap="none" spc="0" dirty="0">
                        <a:solidFill>
                          <a:schemeClr val="tx1"/>
                        </a:solidFill>
                      </a:endParaRPr>
                    </a:p>
                    <a:p>
                      <a:r>
                        <a:rPr lang="en-CA" sz="1700" cap="none" spc="0" dirty="0">
                          <a:solidFill>
                            <a:schemeClr val="tx1"/>
                          </a:solidFill>
                        </a:rPr>
                        <a:t>Non-flammable</a:t>
                      </a:r>
                    </a:p>
                    <a:p>
                      <a:endParaRPr lang="en-CA" sz="1700" cap="none" spc="0" dirty="0">
                        <a:solidFill>
                          <a:schemeClr val="tx1"/>
                        </a:solidFill>
                      </a:endParaRPr>
                    </a:p>
                    <a:p>
                      <a:r>
                        <a:rPr lang="en-CA" sz="1700" cap="none" spc="0" dirty="0">
                          <a:solidFill>
                            <a:schemeClr val="tx1"/>
                          </a:solidFill>
                        </a:rPr>
                        <a:t>0 ODP, 293 GWP</a:t>
                      </a:r>
                    </a:p>
                    <a:p>
                      <a:endParaRPr lang="en-CA" sz="1700" cap="none" spc="0" dirty="0">
                        <a:solidFill>
                          <a:schemeClr val="tx1"/>
                        </a:solidFill>
                      </a:endParaRPr>
                    </a:p>
                    <a:p>
                      <a:r>
                        <a:rPr lang="en-CA" sz="1700" cap="none" spc="0" dirty="0">
                          <a:solidFill>
                            <a:schemeClr val="tx1"/>
                          </a:solidFill>
                        </a:rPr>
                        <a:t>Short atmospheric lifespan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700" cap="none" spc="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700" cap="none" spc="0" dirty="0">
                          <a:solidFill>
                            <a:schemeClr val="tx1"/>
                          </a:solidFill>
                        </a:rPr>
                        <a:t>Best TEWI rating</a:t>
                      </a:r>
                    </a:p>
                    <a:p>
                      <a:endParaRPr lang="en-CA" sz="1700" cap="none" spc="0" dirty="0">
                        <a:solidFill>
                          <a:schemeClr val="tx1"/>
                        </a:solidFill>
                      </a:endParaRPr>
                    </a:p>
                  </a:txBody>
                  <a:tcPr marL="240956" marR="187853" marT="185351" marB="95956">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cell3D prstMaterial="dkEdge">
                      <a:bevel prst="coolSlant"/>
                      <a:lightRig rig="flood" dir="t"/>
                    </a:cell3D>
                    <a:solidFill>
                      <a:schemeClr val="bg1">
                        <a:lumMod val="85000"/>
                      </a:schemeClr>
                    </a:solidFill>
                  </a:tcPr>
                </a:tc>
                <a:extLst>
                  <a:ext uri="{0D108BD9-81ED-4DB2-BD59-A6C34878D82A}">
                    <a16:rowId xmlns:a16="http://schemas.microsoft.com/office/drawing/2014/main" val="3865512236"/>
                  </a:ext>
                </a:extLst>
              </a:tr>
            </a:tbl>
          </a:graphicData>
        </a:graphic>
      </p:graphicFrame>
      <p:pic>
        <p:nvPicPr>
          <p:cNvPr id="3" name="Picture 2">
            <a:extLst>
              <a:ext uri="{FF2B5EF4-FFF2-40B4-BE49-F238E27FC236}">
                <a16:creationId xmlns:a16="http://schemas.microsoft.com/office/drawing/2014/main" id="{57635CAD-2F82-41A8-922E-B99FD31DE3DF}"/>
              </a:ext>
            </a:extLst>
          </p:cNvPr>
          <p:cNvPicPr>
            <a:picLocks noChangeAspect="1"/>
          </p:cNvPicPr>
          <p:nvPr/>
        </p:nvPicPr>
        <p:blipFill>
          <a:blip r:embed="rId2"/>
          <a:stretch>
            <a:fillRect/>
          </a:stretch>
        </p:blipFill>
        <p:spPr>
          <a:xfrm>
            <a:off x="6707281" y="273820"/>
            <a:ext cx="5803895" cy="5803895"/>
          </a:xfrm>
          <a:prstGeom prst="rect">
            <a:avLst/>
          </a:prstGeom>
        </p:spPr>
      </p:pic>
      <p:sp>
        <p:nvSpPr>
          <p:cNvPr id="5" name="Rectangle 4">
            <a:extLst>
              <a:ext uri="{FF2B5EF4-FFF2-40B4-BE49-F238E27FC236}">
                <a16:creationId xmlns:a16="http://schemas.microsoft.com/office/drawing/2014/main" id="{426FC831-8C43-4110-9C03-5162EB86C2F3}"/>
              </a:ext>
            </a:extLst>
          </p:cNvPr>
          <p:cNvSpPr/>
          <p:nvPr/>
        </p:nvSpPr>
        <p:spPr>
          <a:xfrm>
            <a:off x="593238" y="1838506"/>
            <a:ext cx="1610140" cy="3443837"/>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89FF301A-9AC1-4160-8B18-8C6952AA4535}"/>
              </a:ext>
            </a:extLst>
          </p:cNvPr>
          <p:cNvSpPr/>
          <p:nvPr/>
        </p:nvSpPr>
        <p:spPr>
          <a:xfrm>
            <a:off x="2355552" y="1838699"/>
            <a:ext cx="1610140" cy="3447626"/>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0981324D-6D30-4B3D-9820-BDC29F7E3725}"/>
              </a:ext>
            </a:extLst>
          </p:cNvPr>
          <p:cNvSpPr/>
          <p:nvPr/>
        </p:nvSpPr>
        <p:spPr>
          <a:xfrm>
            <a:off x="4150821" y="1834718"/>
            <a:ext cx="1509535" cy="3447626"/>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A53BC69B-61C8-4F0A-A510-3536584E21AF}"/>
              </a:ext>
            </a:extLst>
          </p:cNvPr>
          <p:cNvSpPr/>
          <p:nvPr/>
        </p:nvSpPr>
        <p:spPr>
          <a:xfrm>
            <a:off x="5782546" y="1838507"/>
            <a:ext cx="1369745" cy="3443836"/>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4FBF3F5F-F9D8-416D-825C-410333ED6268}"/>
              </a:ext>
            </a:extLst>
          </p:cNvPr>
          <p:cNvSpPr/>
          <p:nvPr/>
        </p:nvSpPr>
        <p:spPr>
          <a:xfrm>
            <a:off x="7317289" y="1838506"/>
            <a:ext cx="2046287" cy="3428751"/>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50C95079-52C1-4F14-BC9C-BB54D4AB240B}"/>
              </a:ext>
            </a:extLst>
          </p:cNvPr>
          <p:cNvSpPr/>
          <p:nvPr/>
        </p:nvSpPr>
        <p:spPr>
          <a:xfrm>
            <a:off x="9613880" y="1844156"/>
            <a:ext cx="2110619" cy="3428750"/>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5375855"/>
      </p:ext>
    </p:extLst>
  </p:cSld>
  <p:clrMapOvr>
    <a:masterClrMapping/>
  </p:clrMapOvr>
  <p:transition spd="med" advClick="0" advTm="4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35"/>
                                        </p:tgtEl>
                                      </p:cBhvr>
                                    </p:animEffect>
                                    <p:set>
                                      <p:cBhvr>
                                        <p:cTn id="11" dur="1" fill="hold">
                                          <p:stCondLst>
                                            <p:cond delay="499"/>
                                          </p:stCondLst>
                                        </p:cTn>
                                        <p:tgtEl>
                                          <p:spTgt spid="35"/>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38"/>
                                        </p:tgtEl>
                                      </p:cBhvr>
                                    </p:animEffect>
                                    <p:set>
                                      <p:cBhvr>
                                        <p:cTn id="23" dur="1" fill="hold">
                                          <p:stCondLst>
                                            <p:cond delay="499"/>
                                          </p:stCondLst>
                                        </p:cTn>
                                        <p:tgtEl>
                                          <p:spTgt spid="38"/>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6" grpId="0" animBg="1"/>
      <p:bldP spid="37" grpId="0" animBg="1"/>
      <p:bldP spid="38"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D9C4892-7EBA-4A2B-95E6-7AE0CA6687D7}"/>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kern="1200" dirty="0">
                <a:solidFill>
                  <a:srgbClr val="FFFFFF"/>
                </a:solidFill>
                <a:latin typeface="+mj-lt"/>
                <a:ea typeface="+mj-ea"/>
                <a:cs typeface="+mj-cs"/>
              </a:rPr>
              <a:t>Special Requirements</a:t>
            </a:r>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1020616775"/>
              </p:ext>
            </p:extLst>
          </p:nvPr>
        </p:nvGraphicFramePr>
        <p:xfrm>
          <a:off x="432225" y="2144559"/>
          <a:ext cx="11327551" cy="4095628"/>
        </p:xfrm>
        <a:graphic>
          <a:graphicData uri="http://schemas.openxmlformats.org/drawingml/2006/table">
            <a:tbl>
              <a:tblPr firstRow="1" bandRow="1">
                <a:effectLst>
                  <a:outerShdw blurRad="50800" dist="38100" dir="2700000" sx="101000" sy="101000" algn="tl" rotWithShape="0">
                    <a:prstClr val="black">
                      <a:alpha val="40000"/>
                    </a:prstClr>
                  </a:outerShdw>
                </a:effectLst>
                <a:tableStyleId>{5C22544A-7EE6-4342-B048-85BDC9FD1C3A}</a:tableStyleId>
              </a:tblPr>
              <a:tblGrid>
                <a:gridCol w="1938471">
                  <a:extLst>
                    <a:ext uri="{9D8B030D-6E8A-4147-A177-3AD203B41FA5}">
                      <a16:colId xmlns:a16="http://schemas.microsoft.com/office/drawing/2014/main" val="2299711177"/>
                    </a:ext>
                  </a:extLst>
                </a:gridCol>
                <a:gridCol w="1593462">
                  <a:extLst>
                    <a:ext uri="{9D8B030D-6E8A-4147-A177-3AD203B41FA5}">
                      <a16:colId xmlns:a16="http://schemas.microsoft.com/office/drawing/2014/main" val="2026946907"/>
                    </a:ext>
                  </a:extLst>
                </a:gridCol>
                <a:gridCol w="2049722">
                  <a:extLst>
                    <a:ext uri="{9D8B030D-6E8A-4147-A177-3AD203B41FA5}">
                      <a16:colId xmlns:a16="http://schemas.microsoft.com/office/drawing/2014/main" val="2615093742"/>
                    </a:ext>
                  </a:extLst>
                </a:gridCol>
                <a:gridCol w="2072124">
                  <a:extLst>
                    <a:ext uri="{9D8B030D-6E8A-4147-A177-3AD203B41FA5}">
                      <a16:colId xmlns:a16="http://schemas.microsoft.com/office/drawing/2014/main" val="1894308134"/>
                    </a:ext>
                  </a:extLst>
                </a:gridCol>
                <a:gridCol w="1831491">
                  <a:extLst>
                    <a:ext uri="{9D8B030D-6E8A-4147-A177-3AD203B41FA5}">
                      <a16:colId xmlns:a16="http://schemas.microsoft.com/office/drawing/2014/main" val="3280658782"/>
                    </a:ext>
                  </a:extLst>
                </a:gridCol>
                <a:gridCol w="1842281">
                  <a:extLst>
                    <a:ext uri="{9D8B030D-6E8A-4147-A177-3AD203B41FA5}">
                      <a16:colId xmlns:a16="http://schemas.microsoft.com/office/drawing/2014/main" val="2751746217"/>
                    </a:ext>
                  </a:extLst>
                </a:gridCol>
              </a:tblGrid>
              <a:tr h="414061">
                <a:tc gridSpan="4">
                  <a:txBody>
                    <a:bodyPr/>
                    <a:lstStyle/>
                    <a:p>
                      <a:pPr algn="ctr"/>
                      <a:r>
                        <a:rPr lang="en-US" sz="1900"/>
                        <a:t>Conventional System Options</a:t>
                      </a:r>
                      <a:endParaRPr lang="en-CA" sz="1900"/>
                    </a:p>
                  </a:txBody>
                  <a:tcPr marL="92673" marR="92673" marT="46336" marB="46336">
                    <a:cell3D prstMaterial="dkEdge">
                      <a:bevel prst="coolSlant"/>
                      <a:lightRig rig="flood" dir="t"/>
                    </a:cell3D>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c gridSpan="2">
                  <a:txBody>
                    <a:bodyPr/>
                    <a:lstStyle/>
                    <a:p>
                      <a:pPr algn="ctr"/>
                      <a:r>
                        <a:rPr lang="en-US" sz="1900" dirty="0"/>
                        <a:t>OLPP Options</a:t>
                      </a:r>
                      <a:endParaRPr lang="en-CA" sz="1900" dirty="0"/>
                    </a:p>
                  </a:txBody>
                  <a:tcPr marL="92673" marR="92673" marT="46336" marB="46336">
                    <a:cell3D prstMaterial="dkEdge">
                      <a:bevel prst="coolSlant"/>
                      <a:lightRig rig="flood" dir="t"/>
                    </a:cell3D>
                  </a:tcPr>
                </a:tc>
                <a:tc hMerge="1">
                  <a:txBody>
                    <a:bodyPr/>
                    <a:lstStyle/>
                    <a:p>
                      <a:endParaRPr lang="en-CA" dirty="0"/>
                    </a:p>
                  </a:txBody>
                  <a:tcPr/>
                </a:tc>
                <a:extLst>
                  <a:ext uri="{0D108BD9-81ED-4DB2-BD59-A6C34878D82A}">
                    <a16:rowId xmlns:a16="http://schemas.microsoft.com/office/drawing/2014/main" val="117033880"/>
                  </a:ext>
                </a:extLst>
              </a:tr>
              <a:tr h="699406">
                <a:tc>
                  <a:txBody>
                    <a:bodyPr/>
                    <a:lstStyle/>
                    <a:p>
                      <a:pPr algn="ctr"/>
                      <a:r>
                        <a:rPr lang="en-US" sz="1900" dirty="0"/>
                        <a:t>R-404a </a:t>
                      </a:r>
                    </a:p>
                    <a:p>
                      <a:pPr algn="ctr"/>
                      <a:r>
                        <a:rPr lang="en-US" sz="1900" dirty="0"/>
                        <a:t>HFC Blend</a:t>
                      </a:r>
                      <a:endParaRPr lang="en-CA" sz="1900" dirty="0"/>
                    </a:p>
                  </a:txBody>
                  <a:tcPr marL="92673" marR="92673" marT="46336" marB="46336">
                    <a:cell3D prstMaterial="dkEdge">
                      <a:bevel prst="coolSlant"/>
                      <a:lightRig rig="flood" dir="t"/>
                    </a:cell3D>
                  </a:tcPr>
                </a:tc>
                <a:tc>
                  <a:txBody>
                    <a:bodyPr/>
                    <a:lstStyle/>
                    <a:p>
                      <a:pPr algn="ctr"/>
                      <a:r>
                        <a:rPr lang="en-US" sz="1900" dirty="0"/>
                        <a:t>R-448 </a:t>
                      </a:r>
                    </a:p>
                    <a:p>
                      <a:pPr algn="ctr"/>
                      <a:r>
                        <a:rPr lang="en-US" sz="1900" dirty="0"/>
                        <a:t>HFO Blend</a:t>
                      </a:r>
                      <a:endParaRPr lang="en-CA" sz="1900" dirty="0"/>
                    </a:p>
                  </a:txBody>
                  <a:tcPr marL="92673" marR="92673" marT="46336" marB="46336">
                    <a:cell3D prstMaterial="dkEdge">
                      <a:bevel prst="coolSlant"/>
                      <a:lightRig rig="flood" dir="t"/>
                    </a:cell3D>
                  </a:tcPr>
                </a:tc>
                <a:tc>
                  <a:txBody>
                    <a:bodyPr/>
                    <a:lstStyle/>
                    <a:p>
                      <a:pPr algn="ctr"/>
                      <a:r>
                        <a:rPr lang="en-US" sz="1900"/>
                        <a:t>NH3 Ammonia</a:t>
                      </a:r>
                      <a:endParaRPr lang="en-CA" sz="1900"/>
                    </a:p>
                  </a:txBody>
                  <a:tcPr marL="92673" marR="92673" marT="46336" marB="46336">
                    <a:cell3D prstMaterial="dkEdge">
                      <a:bevel prst="coolSlant"/>
                      <a:lightRig rig="flood" dir="t"/>
                    </a:cell3D>
                  </a:tcPr>
                </a:tc>
                <a:tc>
                  <a:txBody>
                    <a:bodyPr/>
                    <a:lstStyle/>
                    <a:p>
                      <a:pPr algn="ctr"/>
                      <a:r>
                        <a:rPr lang="en-US" sz="1900"/>
                        <a:t>CO2</a:t>
                      </a:r>
                      <a:endParaRPr lang="en-CA" sz="1900"/>
                    </a:p>
                  </a:txBody>
                  <a:tcPr marL="92673" marR="92673" marT="46336" marB="46336">
                    <a:cell3D prstMaterial="dkEdge">
                      <a:bevel prst="coolSlant"/>
                      <a:lightRig rig="flood" dir="t"/>
                    </a:cell3D>
                  </a:tcPr>
                </a:tc>
                <a:tc>
                  <a:txBody>
                    <a:bodyPr/>
                    <a:lstStyle/>
                    <a:p>
                      <a:pPr algn="ctr"/>
                      <a:r>
                        <a:rPr lang="en-US" sz="1900" dirty="0"/>
                        <a:t>R-513a </a:t>
                      </a:r>
                    </a:p>
                    <a:p>
                      <a:pPr algn="ctr"/>
                      <a:r>
                        <a:rPr lang="en-US" sz="1900" dirty="0"/>
                        <a:t>HFO Blend</a:t>
                      </a:r>
                      <a:endParaRPr lang="en-CA" sz="1900" dirty="0"/>
                    </a:p>
                  </a:txBody>
                  <a:tcPr marL="92673" marR="92673" marT="46336" marB="46336">
                    <a:cell3D prstMaterial="dkEdge">
                      <a:bevel prst="coolSlant"/>
                      <a:lightRig rig="flood" dir="t"/>
                    </a:cell3D>
                  </a:tcPr>
                </a:tc>
                <a:tc>
                  <a:txBody>
                    <a:bodyPr/>
                    <a:lstStyle/>
                    <a:p>
                      <a:pPr algn="ctr"/>
                      <a:r>
                        <a:rPr lang="en-US" sz="1900" dirty="0"/>
                        <a:t>R-515b </a:t>
                      </a:r>
                    </a:p>
                    <a:p>
                      <a:pPr algn="ctr"/>
                      <a:r>
                        <a:rPr lang="en-US" sz="1900" dirty="0"/>
                        <a:t>HFO Blend</a:t>
                      </a:r>
                      <a:endParaRPr lang="en-CA" sz="1900" dirty="0"/>
                    </a:p>
                  </a:txBody>
                  <a:tcPr marL="92673" marR="92673" marT="46336" marB="46336">
                    <a:cell3D prstMaterial="dkEdge">
                      <a:bevel prst="coolSlant"/>
                      <a:lightRig rig="flood" dir="t"/>
                    </a:cell3D>
                  </a:tcPr>
                </a:tc>
                <a:extLst>
                  <a:ext uri="{0D108BD9-81ED-4DB2-BD59-A6C34878D82A}">
                    <a16:rowId xmlns:a16="http://schemas.microsoft.com/office/drawing/2014/main" val="2764491744"/>
                  </a:ext>
                </a:extLst>
              </a:tr>
              <a:tr h="2982161">
                <a:tc>
                  <a:txBody>
                    <a:bodyPr/>
                    <a:lstStyle/>
                    <a:p>
                      <a:r>
                        <a:rPr lang="en-US" sz="1900" dirty="0"/>
                        <a:t>Must never be mixed with air under any circumstances</a:t>
                      </a:r>
                      <a:endParaRPr lang="en-CA" sz="1900" dirty="0"/>
                    </a:p>
                  </a:txBody>
                  <a:tcPr marL="92673" marR="92673" marT="46336" marB="46336">
                    <a:cell3D prstMaterial="dkEdge">
                      <a:bevel prst="coolSlant"/>
                      <a:lightRig rig="flood" dir="t"/>
                    </a:cell3D>
                  </a:tcPr>
                </a:tc>
                <a:tc>
                  <a:txBody>
                    <a:bodyPr/>
                    <a:lstStyle/>
                    <a:p>
                      <a:r>
                        <a:rPr lang="en-CA" sz="1900" dirty="0"/>
                        <a:t> None</a:t>
                      </a:r>
                    </a:p>
                  </a:txBody>
                  <a:tcPr marL="92673" marR="92673" marT="46336" marB="46336">
                    <a:cell3D prstMaterial="dkEdge">
                      <a:bevel prst="coolSlant"/>
                      <a:lightRig rig="flood" dir="t"/>
                    </a:cell3D>
                  </a:tcPr>
                </a:tc>
                <a:tc>
                  <a:txBody>
                    <a:bodyPr/>
                    <a:lstStyle/>
                    <a:p>
                      <a:r>
                        <a:rPr lang="en-US" sz="1900" dirty="0"/>
                        <a:t>Additional requirements: safety systems, ammonia detection, alarms, ventilation</a:t>
                      </a:r>
                      <a:endParaRPr lang="en-CA" sz="1900" dirty="0"/>
                    </a:p>
                  </a:txBody>
                  <a:tcPr marL="92673" marR="92673" marT="46336" marB="46336">
                    <a:cell3D prstMaterial="dkEdge">
                      <a:bevel prst="coolSlant"/>
                      <a:lightRig rig="flood" dir="t"/>
                    </a:cell3D>
                  </a:tcPr>
                </a:tc>
                <a:tc>
                  <a:txBody>
                    <a:bodyPr/>
                    <a:lstStyle/>
                    <a:p>
                      <a:r>
                        <a:rPr lang="en-US" sz="1900" dirty="0"/>
                        <a:t>High-cost specialty training for technicians</a:t>
                      </a:r>
                    </a:p>
                    <a:p>
                      <a:endParaRPr lang="en-US" sz="1900" dirty="0"/>
                    </a:p>
                    <a:p>
                      <a:r>
                        <a:rPr lang="en-US" sz="1900" dirty="0"/>
                        <a:t>Limited number of trained technicians due to extensive regulations</a:t>
                      </a:r>
                    </a:p>
                    <a:p>
                      <a:endParaRPr lang="en-CA" sz="1900" dirty="0"/>
                    </a:p>
                  </a:txBody>
                  <a:tcPr marL="92673" marR="92673" marT="46336" marB="46336">
                    <a:cell3D prstMaterial="dkEdge">
                      <a:bevel prst="coolSlant"/>
                      <a:lightRig rig="flood" dir="t"/>
                    </a:cell3D>
                  </a:tcPr>
                </a:tc>
                <a:tc>
                  <a:txBody>
                    <a:bodyPr/>
                    <a:lstStyle/>
                    <a:p>
                      <a:r>
                        <a:rPr lang="en-CA" sz="1900" dirty="0"/>
                        <a:t> None</a:t>
                      </a:r>
                    </a:p>
                  </a:txBody>
                  <a:tcPr marL="92673" marR="92673" marT="46336" marB="46336">
                    <a:cell3D prstMaterial="dkEdge">
                      <a:bevel prst="coolSlant"/>
                      <a:lightRig rig="flood" dir="t"/>
                    </a:cell3D>
                  </a:tcPr>
                </a:tc>
                <a:tc>
                  <a:txBody>
                    <a:bodyPr/>
                    <a:lstStyle/>
                    <a:p>
                      <a:r>
                        <a:rPr lang="en-CA" sz="1900" dirty="0"/>
                        <a:t> None</a:t>
                      </a:r>
                    </a:p>
                  </a:txBody>
                  <a:tcPr marL="92673" marR="92673" marT="46336" marB="46336">
                    <a:cell3D prstMaterial="dkEdge">
                      <a:bevel prst="coolSlant"/>
                      <a:lightRig rig="flood" dir="t"/>
                    </a:cell3D>
                  </a:tcPr>
                </a:tc>
                <a:extLst>
                  <a:ext uri="{0D108BD9-81ED-4DB2-BD59-A6C34878D82A}">
                    <a16:rowId xmlns:a16="http://schemas.microsoft.com/office/drawing/2014/main" val="3865512236"/>
                  </a:ext>
                </a:extLst>
              </a:tr>
            </a:tbl>
          </a:graphicData>
        </a:graphic>
      </p:graphicFrame>
      <p:pic>
        <p:nvPicPr>
          <p:cNvPr id="3" name="Picture 2">
            <a:extLst>
              <a:ext uri="{FF2B5EF4-FFF2-40B4-BE49-F238E27FC236}">
                <a16:creationId xmlns:a16="http://schemas.microsoft.com/office/drawing/2014/main" id="{D81F2670-C601-4312-862E-DE69C11343D4}"/>
              </a:ext>
            </a:extLst>
          </p:cNvPr>
          <p:cNvPicPr>
            <a:picLocks noChangeAspect="1"/>
          </p:cNvPicPr>
          <p:nvPr/>
        </p:nvPicPr>
        <p:blipFill>
          <a:blip r:embed="rId2"/>
          <a:stretch>
            <a:fillRect/>
          </a:stretch>
        </p:blipFill>
        <p:spPr>
          <a:xfrm>
            <a:off x="6917371" y="1313632"/>
            <a:ext cx="5803895" cy="5803895"/>
          </a:xfrm>
          <a:prstGeom prst="rect">
            <a:avLst/>
          </a:prstGeom>
        </p:spPr>
      </p:pic>
      <p:sp>
        <p:nvSpPr>
          <p:cNvPr id="5" name="Rectangle 4">
            <a:extLst>
              <a:ext uri="{FF2B5EF4-FFF2-40B4-BE49-F238E27FC236}">
                <a16:creationId xmlns:a16="http://schemas.microsoft.com/office/drawing/2014/main" id="{22E15111-5816-4F34-984D-0B5C073A54D6}"/>
              </a:ext>
            </a:extLst>
          </p:cNvPr>
          <p:cNvSpPr/>
          <p:nvPr/>
        </p:nvSpPr>
        <p:spPr>
          <a:xfrm>
            <a:off x="507021" y="3300474"/>
            <a:ext cx="1808922"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F14BCCE0-F3CF-461D-A4F4-CF0B28153D4A}"/>
              </a:ext>
            </a:extLst>
          </p:cNvPr>
          <p:cNvSpPr/>
          <p:nvPr/>
        </p:nvSpPr>
        <p:spPr>
          <a:xfrm>
            <a:off x="2436637" y="3312715"/>
            <a:ext cx="1475581"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28A98803-B4A4-4B82-9AF2-F155632FDA25}"/>
              </a:ext>
            </a:extLst>
          </p:cNvPr>
          <p:cNvSpPr/>
          <p:nvPr/>
        </p:nvSpPr>
        <p:spPr>
          <a:xfrm>
            <a:off x="4032912" y="3336252"/>
            <a:ext cx="1870726"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C3FE877E-FBFA-4B92-BB2B-277416177B28}"/>
              </a:ext>
            </a:extLst>
          </p:cNvPr>
          <p:cNvSpPr/>
          <p:nvPr/>
        </p:nvSpPr>
        <p:spPr>
          <a:xfrm>
            <a:off x="6104193" y="3300474"/>
            <a:ext cx="1910035"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0981944C-5EBC-45B1-9331-EDB99C5670D9}"/>
              </a:ext>
            </a:extLst>
          </p:cNvPr>
          <p:cNvSpPr/>
          <p:nvPr/>
        </p:nvSpPr>
        <p:spPr>
          <a:xfrm>
            <a:off x="8214783" y="3336252"/>
            <a:ext cx="1604536"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939A97F0-B472-4E11-B672-A21B0C290C4D}"/>
              </a:ext>
            </a:extLst>
          </p:cNvPr>
          <p:cNvSpPr/>
          <p:nvPr/>
        </p:nvSpPr>
        <p:spPr>
          <a:xfrm>
            <a:off x="10019873" y="3312715"/>
            <a:ext cx="1604536" cy="2902226"/>
          </a:xfrm>
          <a:prstGeom prst="rect">
            <a:avLst/>
          </a:prstGeom>
          <a:solidFill>
            <a:schemeClr val="tx2">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8091964"/>
      </p:ext>
    </p:extLst>
  </p:cSld>
  <p:clrMapOvr>
    <a:masterClrMapping/>
  </p:clrMapOvr>
  <p:transition spd="med" advClick="0" advTm="40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5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4CC7D6-5C51-4D8A-8B19-16DCAF114A4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System Complexity</a:t>
            </a:r>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2881362142"/>
              </p:ext>
            </p:extLst>
          </p:nvPr>
        </p:nvGraphicFramePr>
        <p:xfrm>
          <a:off x="792488" y="1793727"/>
          <a:ext cx="10367739" cy="4594799"/>
        </p:xfrm>
        <a:graphic>
          <a:graphicData uri="http://schemas.openxmlformats.org/drawingml/2006/table">
            <a:tbl>
              <a:tblPr firstRow="1" bandRow="1">
                <a:noFill/>
                <a:effectLst>
                  <a:outerShdw blurRad="50800" dist="38100" dir="2700000" algn="tl" rotWithShape="0">
                    <a:prstClr val="black">
                      <a:alpha val="88000"/>
                    </a:prstClr>
                  </a:outerShdw>
                </a:effectLst>
                <a:tableStyleId>{5C22544A-7EE6-4342-B048-85BDC9FD1C3A}</a:tableStyleId>
              </a:tblPr>
              <a:tblGrid>
                <a:gridCol w="1572480">
                  <a:extLst>
                    <a:ext uri="{9D8B030D-6E8A-4147-A177-3AD203B41FA5}">
                      <a16:colId xmlns:a16="http://schemas.microsoft.com/office/drawing/2014/main" val="2299711177"/>
                    </a:ext>
                  </a:extLst>
                </a:gridCol>
                <a:gridCol w="1822185">
                  <a:extLst>
                    <a:ext uri="{9D8B030D-6E8A-4147-A177-3AD203B41FA5}">
                      <a16:colId xmlns:a16="http://schemas.microsoft.com/office/drawing/2014/main" val="2026946907"/>
                    </a:ext>
                  </a:extLst>
                </a:gridCol>
                <a:gridCol w="1783625">
                  <a:extLst>
                    <a:ext uri="{9D8B030D-6E8A-4147-A177-3AD203B41FA5}">
                      <a16:colId xmlns:a16="http://schemas.microsoft.com/office/drawing/2014/main" val="2615093742"/>
                    </a:ext>
                  </a:extLst>
                </a:gridCol>
                <a:gridCol w="1759425">
                  <a:extLst>
                    <a:ext uri="{9D8B030D-6E8A-4147-A177-3AD203B41FA5}">
                      <a16:colId xmlns:a16="http://schemas.microsoft.com/office/drawing/2014/main" val="1894308134"/>
                    </a:ext>
                  </a:extLst>
                </a:gridCol>
                <a:gridCol w="1715012">
                  <a:extLst>
                    <a:ext uri="{9D8B030D-6E8A-4147-A177-3AD203B41FA5}">
                      <a16:colId xmlns:a16="http://schemas.microsoft.com/office/drawing/2014/main" val="3280658782"/>
                    </a:ext>
                  </a:extLst>
                </a:gridCol>
                <a:gridCol w="1715012">
                  <a:extLst>
                    <a:ext uri="{9D8B030D-6E8A-4147-A177-3AD203B41FA5}">
                      <a16:colId xmlns:a16="http://schemas.microsoft.com/office/drawing/2014/main" val="2751746217"/>
                    </a:ext>
                  </a:extLst>
                </a:gridCol>
              </a:tblGrid>
              <a:tr h="486049">
                <a:tc gridSpan="4">
                  <a:txBody>
                    <a:bodyPr/>
                    <a:lstStyle/>
                    <a:p>
                      <a:pPr algn="ctr"/>
                      <a:r>
                        <a:rPr lang="en-US" sz="1600" b="0">
                          <a:solidFill>
                            <a:schemeClr val="tx1"/>
                          </a:solidFill>
                        </a:rPr>
                        <a:t>Conventional System Options</a:t>
                      </a:r>
                      <a:endParaRPr lang="en-CA" sz="1600" b="0">
                        <a:solidFill>
                          <a:schemeClr val="tx1"/>
                        </a:solidFill>
                      </a:endParaRPr>
                    </a:p>
                  </a:txBody>
                  <a:tcPr marL="203281" marR="104533" marT="101640" marB="10164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r>
                        <a:rPr lang="en-US" sz="1600" b="0" dirty="0">
                          <a:solidFill>
                            <a:schemeClr val="tx1"/>
                          </a:solidFill>
                        </a:rPr>
                        <a:t>OLPP Options</a:t>
                      </a:r>
                      <a:endParaRPr lang="en-CA" sz="1600" b="0" dirty="0">
                        <a:solidFill>
                          <a:schemeClr val="tx1"/>
                        </a:solidFill>
                      </a:endParaRPr>
                    </a:p>
                  </a:txBody>
                  <a:tcPr marL="203281" marR="104533" marT="101640" marB="10164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hMerge="1">
                  <a:txBody>
                    <a:bodyPr/>
                    <a:lstStyle/>
                    <a:p>
                      <a:endParaRPr lang="en-CA"/>
                    </a:p>
                  </a:txBody>
                  <a:tcPr/>
                </a:tc>
                <a:extLst>
                  <a:ext uri="{0D108BD9-81ED-4DB2-BD59-A6C34878D82A}">
                    <a16:rowId xmlns:a16="http://schemas.microsoft.com/office/drawing/2014/main" val="117033880"/>
                  </a:ext>
                </a:extLst>
              </a:tr>
              <a:tr h="735550">
                <a:tc>
                  <a:txBody>
                    <a:bodyPr/>
                    <a:lstStyle/>
                    <a:p>
                      <a:pPr algn="ctr"/>
                      <a:r>
                        <a:rPr lang="en-US" sz="1600" b="1" dirty="0">
                          <a:solidFill>
                            <a:schemeClr val="tx1">
                              <a:lumMod val="75000"/>
                              <a:lumOff val="25000"/>
                            </a:schemeClr>
                          </a:solidFill>
                        </a:rPr>
                        <a:t>R-404a</a:t>
                      </a:r>
                    </a:p>
                    <a:p>
                      <a:pPr algn="ctr"/>
                      <a:r>
                        <a:rPr lang="en-US" sz="1600" b="1" dirty="0">
                          <a:solidFill>
                            <a:schemeClr val="tx1">
                              <a:lumMod val="75000"/>
                              <a:lumOff val="25000"/>
                            </a:schemeClr>
                          </a:solidFill>
                        </a:rPr>
                        <a:t>HFC Blend</a:t>
                      </a:r>
                      <a:endParaRPr lang="en-CA" sz="1600" b="1" dirty="0">
                        <a:solidFill>
                          <a:schemeClr val="tx1">
                            <a:lumMod val="75000"/>
                            <a:lumOff val="25000"/>
                          </a:schemeClr>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en-US" sz="1600" b="1" dirty="0">
                          <a:solidFill>
                            <a:schemeClr val="tx1">
                              <a:lumMod val="75000"/>
                              <a:lumOff val="25000"/>
                            </a:schemeClr>
                          </a:solidFill>
                        </a:rPr>
                        <a:t>R-448 </a:t>
                      </a:r>
                    </a:p>
                    <a:p>
                      <a:pPr algn="ctr"/>
                      <a:r>
                        <a:rPr lang="en-US" sz="1600" b="1" dirty="0">
                          <a:solidFill>
                            <a:schemeClr val="tx1">
                              <a:lumMod val="75000"/>
                              <a:lumOff val="25000"/>
                            </a:schemeClr>
                          </a:solidFill>
                        </a:rPr>
                        <a:t>HFO Blend</a:t>
                      </a:r>
                      <a:endParaRPr lang="en-CA" sz="1600" b="1" dirty="0">
                        <a:solidFill>
                          <a:schemeClr val="tx1">
                            <a:lumMod val="75000"/>
                            <a:lumOff val="25000"/>
                          </a:schemeClr>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en-US" sz="1600" b="1">
                          <a:solidFill>
                            <a:schemeClr val="tx1"/>
                          </a:solidFill>
                        </a:rPr>
                        <a:t>NH3 Ammonia</a:t>
                      </a:r>
                      <a:endParaRPr lang="en-CA" sz="1600" b="1">
                        <a:solidFill>
                          <a:schemeClr val="tx1"/>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en-US" sz="1600" b="1">
                          <a:solidFill>
                            <a:schemeClr val="tx1"/>
                          </a:solidFill>
                        </a:rPr>
                        <a:t>CO2</a:t>
                      </a:r>
                      <a:endParaRPr lang="en-CA" sz="1600" b="1">
                        <a:solidFill>
                          <a:schemeClr val="tx1"/>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en-US" sz="1600" b="1" dirty="0">
                          <a:solidFill>
                            <a:schemeClr val="tx1"/>
                          </a:solidFill>
                        </a:rPr>
                        <a:t>R-513a </a:t>
                      </a:r>
                    </a:p>
                    <a:p>
                      <a:pPr algn="ctr"/>
                      <a:r>
                        <a:rPr lang="en-US" sz="1600" b="1" dirty="0">
                          <a:solidFill>
                            <a:schemeClr val="tx1"/>
                          </a:solidFill>
                        </a:rPr>
                        <a:t>HFO Blend</a:t>
                      </a:r>
                      <a:endParaRPr lang="en-CA" sz="1600" b="1" dirty="0">
                        <a:solidFill>
                          <a:schemeClr val="tx1"/>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lgn="ctr"/>
                      <a:r>
                        <a:rPr lang="en-US" sz="1600" b="1" dirty="0">
                          <a:solidFill>
                            <a:schemeClr val="tx1"/>
                          </a:solidFill>
                        </a:rPr>
                        <a:t>R-515b </a:t>
                      </a:r>
                    </a:p>
                    <a:p>
                      <a:pPr algn="ctr"/>
                      <a:r>
                        <a:rPr lang="en-US" sz="1600" b="1" dirty="0">
                          <a:solidFill>
                            <a:schemeClr val="tx1"/>
                          </a:solidFill>
                        </a:rPr>
                        <a:t>HFO Blend</a:t>
                      </a:r>
                      <a:endParaRPr lang="en-CA" sz="1600" b="1" dirty="0">
                        <a:solidFill>
                          <a:schemeClr val="tx1"/>
                        </a:solidFill>
                      </a:endParaRPr>
                    </a:p>
                  </a:txBody>
                  <a:tcPr marL="203281" marR="104533" marT="101640" marB="101640" anchor="ctr">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764491744"/>
                  </a:ext>
                </a:extLst>
              </a:tr>
              <a:tr h="3230562">
                <a:tc>
                  <a:txBody>
                    <a:bodyPr/>
                    <a:lstStyle/>
                    <a:p>
                      <a:r>
                        <a:rPr lang="en-CA" sz="1600" dirty="0">
                          <a:solidFill>
                            <a:schemeClr val="tx1">
                              <a:lumMod val="75000"/>
                              <a:lumOff val="25000"/>
                            </a:schemeClr>
                          </a:solidFill>
                        </a:rPr>
                        <a:t>Very low Temp. Glide </a:t>
                      </a:r>
                    </a:p>
                    <a:p>
                      <a:endParaRPr lang="en-CA" sz="1600" dirty="0">
                        <a:solidFill>
                          <a:schemeClr val="tx1">
                            <a:lumMod val="75000"/>
                            <a:lumOff val="25000"/>
                          </a:schemeClr>
                        </a:solidFill>
                      </a:endParaRPr>
                    </a:p>
                    <a:p>
                      <a:r>
                        <a:rPr lang="en-CA" sz="1600" dirty="0">
                          <a:solidFill>
                            <a:schemeClr val="tx1">
                              <a:lumMod val="75000"/>
                              <a:lumOff val="25000"/>
                            </a:schemeClr>
                          </a:solidFill>
                        </a:rPr>
                        <a:t>Excellent refrigeration qualities (aside from the very high GWP)     </a:t>
                      </a:r>
                    </a:p>
                    <a:p>
                      <a:r>
                        <a:rPr lang="en-CA" sz="1600" dirty="0">
                          <a:solidFill>
                            <a:schemeClr val="tx1">
                              <a:lumMod val="75000"/>
                              <a:lumOff val="25000"/>
                            </a:schemeClr>
                          </a:solidFill>
                        </a:rPr>
                        <a:t> </a:t>
                      </a:r>
                    </a:p>
                    <a:p>
                      <a:r>
                        <a:rPr lang="en-CA" sz="1600" dirty="0">
                          <a:solidFill>
                            <a:schemeClr val="tx1">
                              <a:lumMod val="75000"/>
                              <a:lumOff val="25000"/>
                            </a:schemeClr>
                          </a:solidFill>
                        </a:rPr>
                        <a:t>Critical temp of 162F</a:t>
                      </a: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US" sz="1600" dirty="0">
                          <a:solidFill>
                            <a:schemeClr val="tx1">
                              <a:lumMod val="75000"/>
                              <a:lumOff val="25000"/>
                            </a:schemeClr>
                          </a:solidFill>
                        </a:rPr>
                        <a:t>Must be aware of significant Glide</a:t>
                      </a:r>
                    </a:p>
                    <a:p>
                      <a:endParaRPr lang="en-US" sz="1600" dirty="0">
                        <a:solidFill>
                          <a:schemeClr val="tx1">
                            <a:lumMod val="75000"/>
                            <a:lumOff val="25000"/>
                          </a:schemeClr>
                        </a:solidFill>
                      </a:endParaRPr>
                    </a:p>
                    <a:p>
                      <a:r>
                        <a:rPr lang="en-US" sz="1600" dirty="0">
                          <a:solidFill>
                            <a:schemeClr val="tx1">
                              <a:lumMod val="75000"/>
                              <a:lumOff val="25000"/>
                            </a:schemeClr>
                          </a:solidFill>
                        </a:rPr>
                        <a:t>Not as efficient as R-404a</a:t>
                      </a:r>
                    </a:p>
                    <a:p>
                      <a:endParaRPr lang="en-CA" sz="1600" dirty="0">
                        <a:solidFill>
                          <a:schemeClr val="tx1">
                            <a:lumMod val="75000"/>
                            <a:lumOff val="25000"/>
                          </a:schemeClr>
                        </a:solidFill>
                      </a:endParaRPr>
                    </a:p>
                    <a:p>
                      <a:r>
                        <a:rPr lang="en-CA" sz="1600" dirty="0">
                          <a:solidFill>
                            <a:schemeClr val="tx1">
                              <a:lumMod val="75000"/>
                              <a:lumOff val="25000"/>
                            </a:schemeClr>
                          </a:solidFill>
                        </a:rPr>
                        <a:t>Critical temp of 181F</a:t>
                      </a: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CA" sz="1600" dirty="0">
                          <a:solidFill>
                            <a:schemeClr val="tx1"/>
                          </a:solidFill>
                        </a:rPr>
                        <a:t>No Temp. Glide</a:t>
                      </a:r>
                    </a:p>
                    <a:p>
                      <a:endParaRPr lang="en-CA" sz="1600" dirty="0">
                        <a:solidFill>
                          <a:schemeClr val="tx1"/>
                        </a:solidFill>
                      </a:endParaRPr>
                    </a:p>
                    <a:p>
                      <a:r>
                        <a:rPr lang="en-US" sz="1600" dirty="0">
                          <a:solidFill>
                            <a:schemeClr val="tx1"/>
                          </a:solidFill>
                        </a:rPr>
                        <a:t>Limited materials (due to corrosivity)</a:t>
                      </a:r>
                    </a:p>
                    <a:p>
                      <a:r>
                        <a:rPr lang="en-US" sz="1600" dirty="0">
                          <a:solidFill>
                            <a:schemeClr val="tx1"/>
                          </a:solidFill>
                        </a:rPr>
                        <a:t> </a:t>
                      </a:r>
                    </a:p>
                    <a:p>
                      <a:r>
                        <a:rPr lang="en-US" sz="1600" dirty="0">
                          <a:solidFill>
                            <a:schemeClr val="tx1"/>
                          </a:solidFill>
                        </a:rPr>
                        <a:t>Significant safety measures</a:t>
                      </a:r>
                    </a:p>
                    <a:p>
                      <a:endParaRPr lang="en-CA" sz="1600" dirty="0">
                        <a:solidFill>
                          <a:schemeClr val="tx1"/>
                        </a:solidFill>
                      </a:endParaRPr>
                    </a:p>
                    <a:p>
                      <a:r>
                        <a:rPr lang="en-CA" sz="1600" dirty="0">
                          <a:solidFill>
                            <a:schemeClr val="tx1"/>
                          </a:solidFill>
                        </a:rPr>
                        <a:t>Critical temp of 270F</a:t>
                      </a: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CA" sz="1600" dirty="0">
                          <a:solidFill>
                            <a:schemeClr val="tx1"/>
                          </a:solidFill>
                        </a:rPr>
                        <a:t>No Temp. Glide</a:t>
                      </a:r>
                    </a:p>
                    <a:p>
                      <a:endParaRPr lang="en-CA" sz="1600" dirty="0">
                        <a:solidFill>
                          <a:schemeClr val="tx1"/>
                        </a:solidFill>
                      </a:endParaRPr>
                    </a:p>
                    <a:p>
                      <a:r>
                        <a:rPr lang="en-US" sz="1600" dirty="0">
                          <a:solidFill>
                            <a:schemeClr val="tx1"/>
                          </a:solidFill>
                        </a:rPr>
                        <a:t>Greater system complexity increases initial cost and maintenance while decreasing reliability, performance</a:t>
                      </a:r>
                    </a:p>
                    <a:p>
                      <a:endParaRPr lang="en-US" sz="1600" dirty="0">
                        <a:solidFill>
                          <a:schemeClr val="tx1"/>
                        </a:solidFill>
                      </a:endParaRPr>
                    </a:p>
                    <a:p>
                      <a:r>
                        <a:rPr lang="en-US" sz="1600" dirty="0">
                          <a:solidFill>
                            <a:schemeClr val="tx1"/>
                          </a:solidFill>
                        </a:rPr>
                        <a:t>Low critical temperature 87F</a:t>
                      </a:r>
                      <a:endParaRPr lang="en-CA" sz="1600" dirty="0">
                        <a:solidFill>
                          <a:schemeClr val="tx1"/>
                        </a:solidFill>
                      </a:endParaRP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CA" sz="1600" dirty="0">
                          <a:solidFill>
                            <a:schemeClr val="tx1"/>
                          </a:solidFill>
                        </a:rPr>
                        <a:t>No Temp. Glide</a:t>
                      </a:r>
                    </a:p>
                    <a:p>
                      <a:endParaRPr lang="en-CA" sz="1600" dirty="0">
                        <a:solidFill>
                          <a:schemeClr val="tx1"/>
                        </a:solidFill>
                      </a:endParaRPr>
                    </a:p>
                    <a:p>
                      <a:r>
                        <a:rPr lang="en-US" sz="1600" dirty="0">
                          <a:solidFill>
                            <a:schemeClr val="tx1"/>
                          </a:solidFill>
                        </a:rPr>
                        <a:t>Complexity dramatically reduced with integrated digital controls, reduced necessary safeties</a:t>
                      </a:r>
                    </a:p>
                    <a:p>
                      <a:endParaRPr lang="en-US" sz="1600" dirty="0">
                        <a:solidFill>
                          <a:schemeClr val="tx1"/>
                        </a:solidFill>
                      </a:endParaRPr>
                    </a:p>
                    <a:p>
                      <a:r>
                        <a:rPr lang="en-US" sz="1600" dirty="0">
                          <a:solidFill>
                            <a:schemeClr val="tx1"/>
                          </a:solidFill>
                        </a:rPr>
                        <a:t>Critical temp of 203F</a:t>
                      </a:r>
                      <a:endParaRPr lang="en-CA" sz="1600" dirty="0">
                        <a:solidFill>
                          <a:schemeClr val="tx1"/>
                        </a:solidFill>
                      </a:endParaRP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tc>
                  <a:txBody>
                    <a:bodyPr/>
                    <a:lstStyle/>
                    <a:p>
                      <a:r>
                        <a:rPr lang="en-CA" sz="1600" dirty="0">
                          <a:solidFill>
                            <a:schemeClr val="tx1"/>
                          </a:solidFill>
                        </a:rPr>
                        <a:t>No Temp. Glide</a:t>
                      </a:r>
                    </a:p>
                    <a:p>
                      <a:endParaRPr lang="en-CA" sz="1600" dirty="0">
                        <a:solidFill>
                          <a:schemeClr val="tx1"/>
                        </a:solidFill>
                      </a:endParaRPr>
                    </a:p>
                    <a:p>
                      <a:r>
                        <a:rPr lang="en-US" sz="1600" dirty="0">
                          <a:solidFill>
                            <a:schemeClr val="tx1"/>
                          </a:solidFill>
                        </a:rPr>
                        <a:t>Complexity dramatically reduced with integrated digital controls, reduced necessary safeties</a:t>
                      </a:r>
                    </a:p>
                    <a:p>
                      <a:endParaRPr lang="en-US" sz="1600" dirty="0">
                        <a:solidFill>
                          <a:schemeClr val="tx1"/>
                        </a:solidFill>
                      </a:endParaRPr>
                    </a:p>
                    <a:p>
                      <a:r>
                        <a:rPr lang="en-US" sz="1600" dirty="0">
                          <a:solidFill>
                            <a:schemeClr val="tx1"/>
                          </a:solidFill>
                        </a:rPr>
                        <a:t>Critical temp of</a:t>
                      </a:r>
                    </a:p>
                    <a:p>
                      <a:r>
                        <a:rPr lang="en-US" sz="1600" dirty="0">
                          <a:solidFill>
                            <a:schemeClr val="tx1"/>
                          </a:solidFill>
                        </a:rPr>
                        <a:t>229F</a:t>
                      </a:r>
                      <a:endParaRPr lang="en-CA" sz="1600" dirty="0">
                        <a:solidFill>
                          <a:schemeClr val="tx1"/>
                        </a:solidFill>
                      </a:endParaRPr>
                    </a:p>
                  </a:txBody>
                  <a:tcPr marL="203281" marR="104533" marT="101640" marB="101640">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3865512236"/>
                  </a:ext>
                </a:extLst>
              </a:tr>
            </a:tbl>
          </a:graphicData>
        </a:graphic>
      </p:graphicFrame>
      <p:pic>
        <p:nvPicPr>
          <p:cNvPr id="3" name="Picture 2">
            <a:extLst>
              <a:ext uri="{FF2B5EF4-FFF2-40B4-BE49-F238E27FC236}">
                <a16:creationId xmlns:a16="http://schemas.microsoft.com/office/drawing/2014/main" id="{51A08DE5-7213-432E-A9EE-522BF4F57BF2}"/>
              </a:ext>
            </a:extLst>
          </p:cNvPr>
          <p:cNvPicPr>
            <a:picLocks noChangeAspect="1"/>
          </p:cNvPicPr>
          <p:nvPr/>
        </p:nvPicPr>
        <p:blipFill>
          <a:blip r:embed="rId2"/>
          <a:stretch>
            <a:fillRect/>
          </a:stretch>
        </p:blipFill>
        <p:spPr>
          <a:xfrm>
            <a:off x="6542208" y="1407238"/>
            <a:ext cx="5803895" cy="5803895"/>
          </a:xfrm>
          <a:prstGeom prst="rect">
            <a:avLst/>
          </a:prstGeom>
        </p:spPr>
      </p:pic>
      <p:sp>
        <p:nvSpPr>
          <p:cNvPr id="27" name="Rectangle 26">
            <a:extLst>
              <a:ext uri="{FF2B5EF4-FFF2-40B4-BE49-F238E27FC236}">
                <a16:creationId xmlns:a16="http://schemas.microsoft.com/office/drawing/2014/main" id="{AEC76782-7A22-4AE4-972F-B7EC6C14BDCF}"/>
              </a:ext>
            </a:extLst>
          </p:cNvPr>
          <p:cNvSpPr/>
          <p:nvPr/>
        </p:nvSpPr>
        <p:spPr>
          <a:xfrm>
            <a:off x="9609357" y="3059455"/>
            <a:ext cx="1574654" cy="332907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A1545FDA-500F-496D-8DA8-7E8627D189D1}"/>
              </a:ext>
            </a:extLst>
          </p:cNvPr>
          <p:cNvSpPr/>
          <p:nvPr/>
        </p:nvSpPr>
        <p:spPr>
          <a:xfrm>
            <a:off x="876572" y="3059455"/>
            <a:ext cx="1460576" cy="33290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526E0303-3460-4819-A7DA-CEFEA12C9D37}"/>
              </a:ext>
            </a:extLst>
          </p:cNvPr>
          <p:cNvSpPr/>
          <p:nvPr/>
        </p:nvSpPr>
        <p:spPr>
          <a:xfrm>
            <a:off x="2449962" y="3059455"/>
            <a:ext cx="1678427" cy="3329071"/>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5684FE06-510F-44AA-8B78-4DF1C431BD04}"/>
              </a:ext>
            </a:extLst>
          </p:cNvPr>
          <p:cNvSpPr/>
          <p:nvPr/>
        </p:nvSpPr>
        <p:spPr>
          <a:xfrm>
            <a:off x="6080560" y="3059455"/>
            <a:ext cx="1649391" cy="332907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a:extLst>
              <a:ext uri="{FF2B5EF4-FFF2-40B4-BE49-F238E27FC236}">
                <a16:creationId xmlns:a16="http://schemas.microsoft.com/office/drawing/2014/main" id="{32C46130-AAAD-4B04-B7D4-B6A8F4C46E37}"/>
              </a:ext>
            </a:extLst>
          </p:cNvPr>
          <p:cNvSpPr/>
          <p:nvPr/>
        </p:nvSpPr>
        <p:spPr>
          <a:xfrm>
            <a:off x="4307998" y="3059456"/>
            <a:ext cx="1659493" cy="332907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67763D84-DBFD-403C-AC1B-2FCD8C81A011}"/>
              </a:ext>
            </a:extLst>
          </p:cNvPr>
          <p:cNvSpPr/>
          <p:nvPr/>
        </p:nvSpPr>
        <p:spPr>
          <a:xfrm>
            <a:off x="7794765" y="3059455"/>
            <a:ext cx="1649391" cy="332907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62564391"/>
      </p:ext>
    </p:extLst>
  </p:cSld>
  <p:clrMapOvr>
    <a:masterClrMapping/>
  </p:clrMapOvr>
  <p:transition spd="med" advClick="0" advTm="40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36"/>
                                        </p:tgtEl>
                                      </p:cBhvr>
                                    </p:animEffect>
                                    <p:set>
                                      <p:cBhvr>
                                        <p:cTn id="23" dur="1" fill="hold">
                                          <p:stCondLst>
                                            <p:cond delay="499"/>
                                          </p:stCondLst>
                                        </p:cTn>
                                        <p:tgtEl>
                                          <p:spTgt spid="36"/>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B4179650-B82C-4658-8D66-F911772AA01D}"/>
              </a:ext>
            </a:extLst>
          </p:cNvPr>
          <p:cNvGraphicFramePr>
            <a:graphicFrameLocks noGrp="1"/>
          </p:cNvGraphicFramePr>
          <p:nvPr>
            <p:extLst>
              <p:ext uri="{D42A27DB-BD31-4B8C-83A1-F6EECF244321}">
                <p14:modId xmlns:p14="http://schemas.microsoft.com/office/powerpoint/2010/main" val="3864376743"/>
              </p:ext>
            </p:extLst>
          </p:nvPr>
        </p:nvGraphicFramePr>
        <p:xfrm>
          <a:off x="457200" y="1304749"/>
          <a:ext cx="11277602" cy="4987541"/>
        </p:xfrm>
        <a:graphic>
          <a:graphicData uri="http://schemas.openxmlformats.org/drawingml/2006/table">
            <a:tbl>
              <a:tblPr firstRow="1" bandRow="1">
                <a:solidFill>
                  <a:schemeClr val="bg1">
                    <a:lumMod val="95000"/>
                  </a:schemeClr>
                </a:solidFill>
                <a:effectLst>
                  <a:outerShdw blurRad="50800" dist="38100" dir="2700000" sx="101000" sy="101000" algn="tl" rotWithShape="0">
                    <a:prstClr val="black">
                      <a:alpha val="40000"/>
                    </a:prstClr>
                  </a:outerShdw>
                </a:effectLst>
                <a:tableStyleId>{5C22544A-7EE6-4342-B048-85BDC9FD1C3A}</a:tableStyleId>
              </a:tblPr>
              <a:tblGrid>
                <a:gridCol w="1986249">
                  <a:extLst>
                    <a:ext uri="{9D8B030D-6E8A-4147-A177-3AD203B41FA5}">
                      <a16:colId xmlns:a16="http://schemas.microsoft.com/office/drawing/2014/main" val="2299711177"/>
                    </a:ext>
                  </a:extLst>
                </a:gridCol>
                <a:gridCol w="1556673">
                  <a:extLst>
                    <a:ext uri="{9D8B030D-6E8A-4147-A177-3AD203B41FA5}">
                      <a16:colId xmlns:a16="http://schemas.microsoft.com/office/drawing/2014/main" val="2026946907"/>
                    </a:ext>
                  </a:extLst>
                </a:gridCol>
                <a:gridCol w="1892279">
                  <a:extLst>
                    <a:ext uri="{9D8B030D-6E8A-4147-A177-3AD203B41FA5}">
                      <a16:colId xmlns:a16="http://schemas.microsoft.com/office/drawing/2014/main" val="2615093742"/>
                    </a:ext>
                  </a:extLst>
                </a:gridCol>
                <a:gridCol w="1892279">
                  <a:extLst>
                    <a:ext uri="{9D8B030D-6E8A-4147-A177-3AD203B41FA5}">
                      <a16:colId xmlns:a16="http://schemas.microsoft.com/office/drawing/2014/main" val="1894308134"/>
                    </a:ext>
                  </a:extLst>
                </a:gridCol>
                <a:gridCol w="1975061">
                  <a:extLst>
                    <a:ext uri="{9D8B030D-6E8A-4147-A177-3AD203B41FA5}">
                      <a16:colId xmlns:a16="http://schemas.microsoft.com/office/drawing/2014/main" val="3280658782"/>
                    </a:ext>
                  </a:extLst>
                </a:gridCol>
                <a:gridCol w="1975061">
                  <a:extLst>
                    <a:ext uri="{9D8B030D-6E8A-4147-A177-3AD203B41FA5}">
                      <a16:colId xmlns:a16="http://schemas.microsoft.com/office/drawing/2014/main" val="2751746217"/>
                    </a:ext>
                  </a:extLst>
                </a:gridCol>
              </a:tblGrid>
              <a:tr h="614293">
                <a:tc gridSpan="4">
                  <a:txBody>
                    <a:bodyPr/>
                    <a:lstStyle/>
                    <a:p>
                      <a:pPr algn="ctr"/>
                      <a:r>
                        <a:rPr lang="en-US" sz="2300" b="1" cap="none" spc="0">
                          <a:solidFill>
                            <a:schemeClr val="tx1"/>
                          </a:solidFill>
                        </a:rPr>
                        <a:t>Conventional System Options</a:t>
                      </a:r>
                      <a:endParaRPr lang="en-CA" sz="2300" b="1" cap="none" spc="0">
                        <a:solidFill>
                          <a:schemeClr val="tx1"/>
                        </a:solidFill>
                      </a:endParaRPr>
                    </a:p>
                  </a:txBody>
                  <a:tcPr marL="90211" marR="132540" marT="25775" marB="193309" anchor="b">
                    <a:lnL w="12700" cmpd="sng">
                      <a:noFill/>
                    </a:lnL>
                    <a:lnR w="12700" cmpd="sng">
                      <a:noFill/>
                    </a:lnR>
                    <a:lnT w="9525" cap="flat" cmpd="sng" algn="ctr">
                      <a:noFill/>
                      <a:prstDash val="solid"/>
                    </a:lnT>
                    <a:lnB w="38100" cmpd="sng">
                      <a:noFill/>
                    </a:lnB>
                    <a:cell3D prstMaterial="dkEdge">
                      <a:bevel prst="coolSlant"/>
                      <a:lightRig rig="flood" dir="t"/>
                    </a:cell3D>
                    <a:solidFill>
                      <a:schemeClr val="bg1">
                        <a:lumMod val="9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algn="ctr"/>
                      <a:r>
                        <a:rPr lang="en-US" sz="2300" b="1" cap="none" spc="0" dirty="0">
                          <a:solidFill>
                            <a:schemeClr val="tx1"/>
                          </a:solidFill>
                        </a:rPr>
                        <a:t>OLPP Options</a:t>
                      </a:r>
                      <a:endParaRPr lang="en-CA" sz="2300" b="1" cap="none" spc="0" dirty="0">
                        <a:solidFill>
                          <a:schemeClr val="tx1"/>
                        </a:solidFill>
                      </a:endParaRPr>
                    </a:p>
                  </a:txBody>
                  <a:tcPr marL="90211" marR="132540" marT="25775" marB="193309" anchor="b">
                    <a:lnL w="12700" cmpd="sng">
                      <a:noFill/>
                    </a:lnL>
                    <a:lnR w="12700" cmpd="sng">
                      <a:noFill/>
                    </a:lnR>
                    <a:lnT w="9525" cap="flat" cmpd="sng" algn="ctr">
                      <a:noFill/>
                      <a:prstDash val="solid"/>
                    </a:lnT>
                    <a:lnB w="38100" cmpd="sng">
                      <a:noFill/>
                    </a:lnB>
                    <a:cell3D prstMaterial="dkEdge">
                      <a:bevel prst="coolSlant"/>
                      <a:lightRig rig="flood" dir="t"/>
                    </a:cell3D>
                    <a:solidFill>
                      <a:schemeClr val="bg1">
                        <a:lumMod val="95000"/>
                      </a:schemeClr>
                    </a:solidFill>
                  </a:tcPr>
                </a:tc>
                <a:tc hMerge="1">
                  <a:txBody>
                    <a:bodyPr/>
                    <a:lstStyle/>
                    <a:p>
                      <a:endParaRPr lang="en-CA"/>
                    </a:p>
                  </a:txBody>
                  <a:tcPr/>
                </a:tc>
                <a:extLst>
                  <a:ext uri="{0D108BD9-81ED-4DB2-BD59-A6C34878D82A}">
                    <a16:rowId xmlns:a16="http://schemas.microsoft.com/office/drawing/2014/main" val="117033880"/>
                  </a:ext>
                </a:extLst>
              </a:tr>
              <a:tr h="786124">
                <a:tc>
                  <a:txBody>
                    <a:bodyPr/>
                    <a:lstStyle/>
                    <a:p>
                      <a:pPr algn="ctr"/>
                      <a:r>
                        <a:rPr lang="en-US" sz="1700" cap="none" spc="0" dirty="0">
                          <a:solidFill>
                            <a:schemeClr val="tx1"/>
                          </a:solidFill>
                        </a:rPr>
                        <a:t>R-404a</a:t>
                      </a:r>
                      <a:endParaRPr lang="en-CA" sz="1700" cap="none" spc="0" dirty="0">
                        <a:solidFill>
                          <a:schemeClr val="tx1"/>
                        </a:solidFill>
                      </a:endParaRPr>
                    </a:p>
                  </a:txBody>
                  <a:tcPr marL="90211" marR="132540" marT="25775" marB="193309" anchor="ctr">
                    <a:lnL w="12700" cap="flat" cmpd="sng" algn="ctr">
                      <a:solidFill>
                        <a:schemeClr val="tx1"/>
                      </a:solid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tc>
                  <a:txBody>
                    <a:bodyPr/>
                    <a:lstStyle/>
                    <a:p>
                      <a:pPr algn="ctr"/>
                      <a:r>
                        <a:rPr lang="en-US" sz="1700" cap="none" spc="0" dirty="0">
                          <a:solidFill>
                            <a:schemeClr val="tx1"/>
                          </a:solidFill>
                        </a:rPr>
                        <a:t>R-448 HFO Blend</a:t>
                      </a:r>
                      <a:endParaRPr lang="en-CA" sz="1700"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tc>
                  <a:txBody>
                    <a:bodyPr/>
                    <a:lstStyle/>
                    <a:p>
                      <a:pPr algn="ctr"/>
                      <a:r>
                        <a:rPr lang="en-US" sz="1700" cap="none" spc="0">
                          <a:solidFill>
                            <a:schemeClr val="tx1"/>
                          </a:solidFill>
                        </a:rPr>
                        <a:t>NH3 Ammonia</a:t>
                      </a:r>
                      <a:endParaRPr lang="en-CA" sz="1700" cap="none" spc="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tc>
                  <a:txBody>
                    <a:bodyPr/>
                    <a:lstStyle/>
                    <a:p>
                      <a:pPr algn="ctr"/>
                      <a:r>
                        <a:rPr lang="en-US" sz="1700" cap="none" spc="0">
                          <a:solidFill>
                            <a:schemeClr val="tx1"/>
                          </a:solidFill>
                        </a:rPr>
                        <a:t>CO2</a:t>
                      </a:r>
                      <a:endParaRPr lang="en-CA" sz="1700" cap="none" spc="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tc>
                  <a:txBody>
                    <a:bodyPr/>
                    <a:lstStyle/>
                    <a:p>
                      <a:pPr algn="ctr"/>
                      <a:r>
                        <a:rPr lang="en-US" sz="1700" cap="none" spc="0" dirty="0">
                          <a:solidFill>
                            <a:schemeClr val="tx1"/>
                          </a:solidFill>
                        </a:rPr>
                        <a:t>R-513a HFO Blend</a:t>
                      </a:r>
                      <a:endParaRPr lang="en-CA" sz="1700"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tc>
                  <a:txBody>
                    <a:bodyPr/>
                    <a:lstStyle/>
                    <a:p>
                      <a:pPr algn="ctr"/>
                      <a:r>
                        <a:rPr lang="en-US" sz="1700" cap="none" spc="0" dirty="0">
                          <a:solidFill>
                            <a:schemeClr val="tx1"/>
                          </a:solidFill>
                        </a:rPr>
                        <a:t>R-515b HFO Blend</a:t>
                      </a:r>
                      <a:endParaRPr lang="en-CA" sz="1700" cap="none" spc="0" dirty="0">
                        <a:solidFill>
                          <a:schemeClr val="tx1"/>
                        </a:solidFill>
                      </a:endParaRPr>
                    </a:p>
                  </a:txBody>
                  <a:tcPr marL="90211" marR="132540" marT="25775" marB="193309" anchor="ctr">
                    <a:lnL w="12700" cmpd="sng">
                      <a:noFill/>
                      <a:prstDash val="solid"/>
                    </a:lnL>
                    <a:lnR w="12700" cmpd="sng">
                      <a:noFill/>
                      <a:prstDash val="solid"/>
                    </a:lnR>
                    <a:lnT w="38100" cmpd="sng">
                      <a:noFill/>
                    </a:lnT>
                    <a:lnB w="9525" cap="flat" cmpd="sng" algn="ctr">
                      <a:noFill/>
                      <a:prstDash val="solid"/>
                    </a:lnB>
                    <a:cell3D prstMaterial="dkEdge">
                      <a:bevel prst="coolSlant"/>
                      <a:lightRig rig="flood" dir="t"/>
                    </a:cell3D>
                    <a:solidFill>
                      <a:schemeClr val="bg1">
                        <a:lumMod val="95000"/>
                      </a:schemeClr>
                    </a:solidFill>
                  </a:tcPr>
                </a:tc>
                <a:extLst>
                  <a:ext uri="{0D108BD9-81ED-4DB2-BD59-A6C34878D82A}">
                    <a16:rowId xmlns:a16="http://schemas.microsoft.com/office/drawing/2014/main" val="2764491744"/>
                  </a:ext>
                </a:extLst>
              </a:tr>
              <a:tr h="2848086">
                <a:tc>
                  <a:txBody>
                    <a:bodyPr/>
                    <a:lstStyle/>
                    <a:p>
                      <a:r>
                        <a:rPr lang="en-US" sz="1700" cap="none" spc="0" dirty="0">
                          <a:solidFill>
                            <a:schemeClr val="tx1"/>
                          </a:solidFill>
                        </a:rPr>
                        <a:t>Not suitable due to phasing out and high GWP</a:t>
                      </a:r>
                      <a:endParaRPr lang="en-CA" sz="1700" cap="none" spc="0" dirty="0">
                        <a:solidFill>
                          <a:schemeClr val="tx1"/>
                        </a:solidFill>
                      </a:endParaRPr>
                    </a:p>
                  </a:txBody>
                  <a:tcPr marL="90211" marR="132540" marT="25775" marB="193309">
                    <a:lnL w="12700" cap="flat" cmpd="sng" algn="ctr">
                      <a:solidFill>
                        <a:schemeClr val="tx1"/>
                      </a:solid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Suitable for short term</a:t>
                      </a: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tc>
                  <a:txBody>
                    <a:bodyPr/>
                    <a:lstStyle/>
                    <a:p>
                      <a:r>
                        <a:rPr lang="en-US" sz="1700" cap="none" spc="0" dirty="0">
                          <a:solidFill>
                            <a:schemeClr val="tx1"/>
                          </a:solidFill>
                        </a:rPr>
                        <a:t>Toxicity/ occupational safety- main concern</a:t>
                      </a:r>
                    </a:p>
                    <a:p>
                      <a:endParaRPr lang="en-US" sz="1700" cap="none" spc="0" dirty="0">
                        <a:solidFill>
                          <a:schemeClr val="tx1"/>
                        </a:solidFill>
                      </a:endParaRPr>
                    </a:p>
                    <a:p>
                      <a:r>
                        <a:rPr lang="en-US" sz="1700" cap="none" spc="0" dirty="0">
                          <a:solidFill>
                            <a:schemeClr val="tx1"/>
                          </a:solidFill>
                        </a:rPr>
                        <a:t>Incompatible with certain materials due to corrosive properties</a:t>
                      </a:r>
                    </a:p>
                    <a:p>
                      <a:endParaRPr lang="en-US" sz="1700" cap="none" spc="0" dirty="0">
                        <a:solidFill>
                          <a:schemeClr val="tx1"/>
                        </a:solidFill>
                      </a:endParaRPr>
                    </a:p>
                    <a:p>
                      <a:r>
                        <a:rPr lang="en-US" sz="1700" cap="none" spc="0" dirty="0">
                          <a:solidFill>
                            <a:schemeClr val="tx1"/>
                          </a:solidFill>
                        </a:rPr>
                        <a:t>High cost of secondary inputs</a:t>
                      </a:r>
                    </a:p>
                    <a:p>
                      <a:endParaRPr lang="en-CA" sz="17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Not suitable for high ambient temperatures</a:t>
                      </a:r>
                    </a:p>
                    <a:p>
                      <a:endParaRPr lang="en-CA" sz="1700" cap="none" spc="0" dirty="0">
                        <a:solidFill>
                          <a:schemeClr val="tx1"/>
                        </a:solidFill>
                      </a:endParaRPr>
                    </a:p>
                    <a:p>
                      <a:r>
                        <a:rPr lang="en-CA" sz="1700" cap="none" spc="0" dirty="0">
                          <a:solidFill>
                            <a:schemeClr val="tx1"/>
                          </a:solidFill>
                        </a:rPr>
                        <a:t>Pressure main concern </a:t>
                      </a:r>
                    </a:p>
                    <a:p>
                      <a:endParaRPr lang="en-CA" sz="1700" cap="none" spc="0" dirty="0">
                        <a:solidFill>
                          <a:schemeClr val="tx1"/>
                        </a:solidFill>
                      </a:endParaRPr>
                    </a:p>
                    <a:p>
                      <a:r>
                        <a:rPr lang="en-CA" sz="1700" cap="none" spc="0" dirty="0">
                          <a:solidFill>
                            <a:schemeClr val="tx1"/>
                          </a:solidFill>
                        </a:rPr>
                        <a:t>High cost of secondary inputs</a:t>
                      </a:r>
                    </a:p>
                    <a:p>
                      <a:endParaRPr lang="en-CA" sz="17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No ambient limitations</a:t>
                      </a:r>
                    </a:p>
                    <a:p>
                      <a:endParaRPr lang="en-CA" sz="1700" cap="none" spc="0" dirty="0">
                        <a:solidFill>
                          <a:schemeClr val="tx1"/>
                        </a:solidFill>
                      </a:endParaRPr>
                    </a:p>
                    <a:p>
                      <a:r>
                        <a:rPr lang="en-CA" sz="1700" cap="none" spc="0" dirty="0">
                          <a:solidFill>
                            <a:schemeClr val="tx1"/>
                          </a:solidFill>
                        </a:rPr>
                        <a:t>Can accommodate future HFO refrigerants without changing system</a:t>
                      </a:r>
                    </a:p>
                    <a:p>
                      <a:endParaRPr lang="en-CA" sz="1700" cap="none" spc="0" dirty="0">
                        <a:solidFill>
                          <a:schemeClr val="tx1"/>
                        </a:solidFill>
                      </a:endParaRPr>
                    </a:p>
                    <a:p>
                      <a:r>
                        <a:rPr lang="en-CA" sz="1700" cap="none" spc="0" dirty="0">
                          <a:solidFill>
                            <a:schemeClr val="tx1"/>
                          </a:solidFill>
                        </a:rPr>
                        <a:t>Fastest way to net-zero</a:t>
                      </a: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tc>
                  <a:txBody>
                    <a:bodyPr/>
                    <a:lstStyle/>
                    <a:p>
                      <a:r>
                        <a:rPr lang="en-CA" sz="1700" cap="none" spc="0" dirty="0">
                          <a:solidFill>
                            <a:schemeClr val="tx1"/>
                          </a:solidFill>
                        </a:rPr>
                        <a:t>No ambient limitations</a:t>
                      </a:r>
                    </a:p>
                    <a:p>
                      <a:endParaRPr lang="en-CA" sz="1700" cap="none" spc="0" dirty="0">
                        <a:solidFill>
                          <a:schemeClr val="tx1"/>
                        </a:solidFill>
                      </a:endParaRPr>
                    </a:p>
                    <a:p>
                      <a:r>
                        <a:rPr lang="en-US" sz="1700" cap="none" spc="0" dirty="0">
                          <a:solidFill>
                            <a:schemeClr val="tx1"/>
                          </a:solidFill>
                        </a:rPr>
                        <a:t>Can accommodate future HFO refrigerants without changing system</a:t>
                      </a:r>
                    </a:p>
                    <a:p>
                      <a:endParaRPr lang="en-US" sz="1700" cap="none" spc="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700" cap="none" spc="0" dirty="0">
                          <a:solidFill>
                            <a:schemeClr val="tx1"/>
                          </a:solidFill>
                        </a:rPr>
                        <a:t>Fastest way to net-zero</a:t>
                      </a:r>
                    </a:p>
                    <a:p>
                      <a:endParaRPr lang="en-CA" sz="1700" cap="none" spc="0" dirty="0">
                        <a:solidFill>
                          <a:schemeClr val="tx1"/>
                        </a:solidFill>
                      </a:endParaRPr>
                    </a:p>
                  </a:txBody>
                  <a:tcPr marL="90211" marR="132540" marT="25775" marB="193309">
                    <a:lnL w="12700" cmpd="sng">
                      <a:noFill/>
                      <a:prstDash val="solid"/>
                    </a:lnL>
                    <a:lnR w="12700" cmpd="sng">
                      <a:noFill/>
                      <a:prstDash val="solid"/>
                    </a:lnR>
                    <a:lnT w="9525" cap="flat" cmpd="sng" algn="ctr">
                      <a:noFill/>
                      <a:prstDash val="solid"/>
                    </a:lnT>
                    <a:lnB w="12700" cmpd="sng">
                      <a:noFill/>
                      <a:prstDash val="solid"/>
                    </a:lnB>
                    <a:cell3D prstMaterial="dkEdge">
                      <a:bevel prst="coolSlant"/>
                      <a:lightRig rig="flood" dir="t"/>
                    </a:cell3D>
                    <a:solidFill>
                      <a:schemeClr val="bg1">
                        <a:lumMod val="85000"/>
                      </a:schemeClr>
                    </a:solidFill>
                  </a:tcPr>
                </a:tc>
                <a:extLst>
                  <a:ext uri="{0D108BD9-81ED-4DB2-BD59-A6C34878D82A}">
                    <a16:rowId xmlns:a16="http://schemas.microsoft.com/office/drawing/2014/main" val="3865512236"/>
                  </a:ext>
                </a:extLst>
              </a:tr>
            </a:tbl>
          </a:graphicData>
        </a:graphic>
      </p:graphicFrame>
      <p:sp>
        <p:nvSpPr>
          <p:cNvPr id="2" name="TextBox 1">
            <a:extLst>
              <a:ext uri="{FF2B5EF4-FFF2-40B4-BE49-F238E27FC236}">
                <a16:creationId xmlns:a16="http://schemas.microsoft.com/office/drawing/2014/main" id="{F02AEDA7-17C4-4CA2-A361-A0A29232E684}"/>
              </a:ext>
            </a:extLst>
          </p:cNvPr>
          <p:cNvSpPr txBox="1"/>
          <p:nvPr/>
        </p:nvSpPr>
        <p:spPr>
          <a:xfrm>
            <a:off x="4862129" y="298646"/>
            <a:ext cx="2841954" cy="769441"/>
          </a:xfrm>
          <a:prstGeom prst="rect">
            <a:avLst/>
          </a:prstGeom>
          <a:noFill/>
        </p:spPr>
        <p:txBody>
          <a:bodyPr wrap="square" rtlCol="0">
            <a:spAutoFit/>
          </a:bodyPr>
          <a:lstStyle/>
          <a:p>
            <a:r>
              <a:rPr lang="en-CA" sz="4400" b="1" dirty="0">
                <a:solidFill>
                  <a:schemeClr val="bg1"/>
                </a:solidFill>
              </a:rPr>
              <a:t>Suitability</a:t>
            </a:r>
          </a:p>
        </p:txBody>
      </p:sp>
      <p:pic>
        <p:nvPicPr>
          <p:cNvPr id="3" name="Picture 2">
            <a:extLst>
              <a:ext uri="{FF2B5EF4-FFF2-40B4-BE49-F238E27FC236}">
                <a16:creationId xmlns:a16="http://schemas.microsoft.com/office/drawing/2014/main" id="{C007DFE5-F83F-4398-86AE-CFE0C9DC5097}"/>
              </a:ext>
            </a:extLst>
          </p:cNvPr>
          <p:cNvPicPr>
            <a:picLocks noChangeAspect="1"/>
          </p:cNvPicPr>
          <p:nvPr/>
        </p:nvPicPr>
        <p:blipFill>
          <a:blip r:embed="rId2"/>
          <a:stretch>
            <a:fillRect/>
          </a:stretch>
        </p:blipFill>
        <p:spPr>
          <a:xfrm>
            <a:off x="6772202" y="1304749"/>
            <a:ext cx="5803895" cy="5803895"/>
          </a:xfrm>
          <a:prstGeom prst="rect">
            <a:avLst/>
          </a:prstGeom>
        </p:spPr>
      </p:pic>
      <p:sp>
        <p:nvSpPr>
          <p:cNvPr id="5" name="Rectangle 4">
            <a:extLst>
              <a:ext uri="{FF2B5EF4-FFF2-40B4-BE49-F238E27FC236}">
                <a16:creationId xmlns:a16="http://schemas.microsoft.com/office/drawing/2014/main" id="{11A5E573-B3A4-427C-A189-E8627B2B90F0}"/>
              </a:ext>
            </a:extLst>
          </p:cNvPr>
          <p:cNvSpPr/>
          <p:nvPr/>
        </p:nvSpPr>
        <p:spPr>
          <a:xfrm>
            <a:off x="529519" y="2766050"/>
            <a:ext cx="1838739" cy="344078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AABF4DD1-E171-4667-B3EC-2E6A038A2C4E}"/>
              </a:ext>
            </a:extLst>
          </p:cNvPr>
          <p:cNvSpPr/>
          <p:nvPr/>
        </p:nvSpPr>
        <p:spPr>
          <a:xfrm>
            <a:off x="2517850" y="2766049"/>
            <a:ext cx="1411757" cy="3440785"/>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03D967E9-EB15-45F9-8E13-C5527CC3E7F0}"/>
              </a:ext>
            </a:extLst>
          </p:cNvPr>
          <p:cNvSpPr/>
          <p:nvPr/>
        </p:nvSpPr>
        <p:spPr>
          <a:xfrm>
            <a:off x="4064273" y="2766050"/>
            <a:ext cx="1746898" cy="3440784"/>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297F8D67-1D17-40EA-B56E-EF9284F7AA29}"/>
              </a:ext>
            </a:extLst>
          </p:cNvPr>
          <p:cNvSpPr/>
          <p:nvPr/>
        </p:nvSpPr>
        <p:spPr>
          <a:xfrm>
            <a:off x="7836412" y="2766050"/>
            <a:ext cx="1837738" cy="3440782"/>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D589467D-BA0B-4ED3-86CF-64B7B4EDAAEC}"/>
              </a:ext>
            </a:extLst>
          </p:cNvPr>
          <p:cNvSpPr/>
          <p:nvPr/>
        </p:nvSpPr>
        <p:spPr>
          <a:xfrm>
            <a:off x="9806479" y="2766049"/>
            <a:ext cx="1838739" cy="3440782"/>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8F9F628D-FB5B-4651-A008-B1198390DF39}"/>
              </a:ext>
            </a:extLst>
          </p:cNvPr>
          <p:cNvSpPr/>
          <p:nvPr/>
        </p:nvSpPr>
        <p:spPr>
          <a:xfrm>
            <a:off x="5945837" y="2766049"/>
            <a:ext cx="1758246" cy="3440783"/>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049522862"/>
      </p:ext>
    </p:extLst>
  </p:cSld>
  <p:clrMapOvr>
    <a:masterClrMapping/>
  </p:clrMapOvr>
  <p:transition spd="med" advClick="0" advTm="4000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5000"/>
                                  </p:stCondLst>
                                  <p:childTnLst>
                                    <p:animEffect transition="out" filter="wipe(left)">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6000"/>
                            </p:stCondLst>
                            <p:childTnLst>
                              <p:par>
                                <p:cTn id="13" presetID="22" presetClass="exit" presetSubtype="8" fill="hold" grpId="0" nodeType="afterEffect">
                                  <p:stCondLst>
                                    <p:cond delay="5000"/>
                                  </p:stCondLst>
                                  <p:childTnLst>
                                    <p:animEffect transition="out" filter="wipe(left)">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11500"/>
                            </p:stCondLst>
                            <p:childTnLst>
                              <p:par>
                                <p:cTn id="17" presetID="22" presetClass="exit" presetSubtype="8" fill="hold" grpId="0" nodeType="afterEffect">
                                  <p:stCondLst>
                                    <p:cond delay="5000"/>
                                  </p:stCondLst>
                                  <p:childTnLst>
                                    <p:animEffect transition="out" filter="wipe(left)">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par>
                          <p:cTn id="20" fill="hold">
                            <p:stCondLst>
                              <p:cond delay="17000"/>
                            </p:stCondLst>
                            <p:childTnLst>
                              <p:par>
                                <p:cTn id="21" presetID="22" presetClass="exit" presetSubtype="8" fill="hold" grpId="0" nodeType="afterEffect">
                                  <p:stCondLst>
                                    <p:cond delay="5000"/>
                                  </p:stCondLst>
                                  <p:childTnLst>
                                    <p:animEffect transition="out" filter="wipe(left)">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22500"/>
                            </p:stCondLst>
                            <p:childTnLst>
                              <p:par>
                                <p:cTn id="25" presetID="22" presetClass="exit" presetSubtype="8" fill="hold" grpId="0" nodeType="afterEffect">
                                  <p:stCondLst>
                                    <p:cond delay="5000"/>
                                  </p:stCondLst>
                                  <p:childTnLst>
                                    <p:animEffect transition="out" filter="wipe(left)">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2655-3096-4502-BD2B-7DE42C032B31}"/>
              </a:ext>
            </a:extLst>
          </p:cNvPr>
          <p:cNvSpPr>
            <a:spLocks noGrp="1"/>
          </p:cNvSpPr>
          <p:nvPr>
            <p:ph type="ctrTitle"/>
          </p:nvPr>
        </p:nvSpPr>
        <p:spPr>
          <a:xfrm>
            <a:off x="8017254" y="525439"/>
            <a:ext cx="3336545" cy="1657614"/>
          </a:xfrm>
        </p:spPr>
        <p:txBody>
          <a:bodyPr vert="horz" lIns="91440" tIns="45720" rIns="91440" bIns="45720" rtlCol="0" anchor="ctr">
            <a:normAutofit fontScale="90000"/>
          </a:bodyPr>
          <a:lstStyle/>
          <a:p>
            <a:pPr algn="l"/>
            <a:r>
              <a:rPr lang="en-US" sz="4800" b="1" kern="1200" dirty="0">
                <a:solidFill>
                  <a:schemeClr val="accent1">
                    <a:lumMod val="50000"/>
                  </a:schemeClr>
                </a:solidFill>
                <a:latin typeface="+mj-lt"/>
                <a:ea typeface="+mj-ea"/>
                <a:cs typeface="+mj-cs"/>
              </a:rPr>
              <a:t>OLPP Life Cycle Design</a:t>
            </a:r>
            <a:br>
              <a:rPr lang="en-US" sz="3600"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pic>
        <p:nvPicPr>
          <p:cNvPr id="5" name="Picture 4" descr="A picture containing truck, sky, outdoor, road&#10;&#10;Description automatically generated">
            <a:extLst>
              <a:ext uri="{FF2B5EF4-FFF2-40B4-BE49-F238E27FC236}">
                <a16:creationId xmlns:a16="http://schemas.microsoft.com/office/drawing/2014/main" id="{91D96C64-0F67-4FF4-A05B-618C6F16BF63}"/>
              </a:ext>
            </a:extLst>
          </p:cNvPr>
          <p:cNvPicPr>
            <a:picLocks noChangeAspect="1"/>
          </p:cNvPicPr>
          <p:nvPr/>
        </p:nvPicPr>
        <p:blipFill rotWithShape="1">
          <a:blip r:embed="rId2">
            <a:extLst>
              <a:ext uri="{28A0092B-C50C-407E-A947-70E740481C1C}">
                <a14:useLocalDpi xmlns:a14="http://schemas.microsoft.com/office/drawing/2010/main" val="0"/>
              </a:ext>
            </a:extLst>
          </a:blip>
          <a:srcRect l="12281" r="3189" b="-1"/>
          <a:stretch/>
        </p:blipFill>
        <p:spPr>
          <a:xfrm>
            <a:off x="402608" y="752703"/>
            <a:ext cx="3917965" cy="3093892"/>
          </a:xfrm>
          <a:prstGeom prst="rect">
            <a:avLst/>
          </a:prstGeom>
        </p:spPr>
      </p:pic>
      <p:cxnSp>
        <p:nvCxnSpPr>
          <p:cNvPr id="60" name="Straight Connector 59">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Icon&#10;&#10;Description automatically generated">
            <a:hlinkClick r:id="rId3"/>
            <a:extLst>
              <a:ext uri="{FF2B5EF4-FFF2-40B4-BE49-F238E27FC236}">
                <a16:creationId xmlns:a16="http://schemas.microsoft.com/office/drawing/2014/main" id="{B2815350-BFCA-48AA-81A9-01471476AE75}"/>
              </a:ext>
            </a:extLst>
          </p:cNvPr>
          <p:cNvPicPr>
            <a:picLocks noChangeAspect="1"/>
          </p:cNvPicPr>
          <p:nvPr/>
        </p:nvPicPr>
        <p:blipFill rotWithShape="1">
          <a:blip r:embed="rId4">
            <a:extLst>
              <a:ext uri="{28A0092B-C50C-407E-A947-70E740481C1C}">
                <a14:useLocalDpi xmlns:a14="http://schemas.microsoft.com/office/drawing/2010/main" val="0"/>
              </a:ext>
            </a:extLst>
          </a:blip>
          <a:srcRect l="39773" t="34074" r="39621" b="28203"/>
          <a:stretch/>
        </p:blipFill>
        <p:spPr>
          <a:xfrm>
            <a:off x="5415656" y="375320"/>
            <a:ext cx="1609712" cy="1657612"/>
          </a:xfrm>
          <a:prstGeom prst="rect">
            <a:avLst/>
          </a:prstGeom>
        </p:spPr>
      </p:pic>
      <p:cxnSp>
        <p:nvCxnSpPr>
          <p:cNvPr id="62" name="Straight Connector 61">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icon&#10;&#10;Description automatically generated">
            <a:hlinkClick r:id="rId5"/>
            <a:extLst>
              <a:ext uri="{FF2B5EF4-FFF2-40B4-BE49-F238E27FC236}">
                <a16:creationId xmlns:a16="http://schemas.microsoft.com/office/drawing/2014/main" id="{49B664B9-E0F0-4A02-8FBD-90AF949354E1}"/>
              </a:ext>
            </a:extLst>
          </p:cNvPr>
          <p:cNvPicPr>
            <a:picLocks noChangeAspect="1"/>
          </p:cNvPicPr>
          <p:nvPr/>
        </p:nvPicPr>
        <p:blipFill rotWithShape="1">
          <a:blip r:embed="rId6">
            <a:extLst>
              <a:ext uri="{28A0092B-C50C-407E-A947-70E740481C1C}">
                <a14:useLocalDpi xmlns:a14="http://schemas.microsoft.com/office/drawing/2010/main" val="0"/>
              </a:ext>
            </a:extLst>
          </a:blip>
          <a:srcRect l="39773" t="31277" r="39621" b="32100"/>
          <a:stretch/>
        </p:blipFill>
        <p:spPr>
          <a:xfrm>
            <a:off x="5316867" y="2424609"/>
            <a:ext cx="1799855" cy="1799367"/>
          </a:xfrm>
          <a:prstGeom prst="rect">
            <a:avLst/>
          </a:prstGeom>
        </p:spPr>
      </p:pic>
      <p:cxnSp>
        <p:nvCxnSpPr>
          <p:cNvPr id="64" name="Straight Connector 63">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with medium confidence">
            <a:hlinkClick r:id="rId7"/>
            <a:extLst>
              <a:ext uri="{FF2B5EF4-FFF2-40B4-BE49-F238E27FC236}">
                <a16:creationId xmlns:a16="http://schemas.microsoft.com/office/drawing/2014/main" id="{F6A1F74D-369D-4611-89BF-84BCE2584D0A}"/>
              </a:ext>
            </a:extLst>
          </p:cNvPr>
          <p:cNvPicPr>
            <a:picLocks noChangeAspect="1"/>
          </p:cNvPicPr>
          <p:nvPr/>
        </p:nvPicPr>
        <p:blipFill rotWithShape="1">
          <a:blip r:embed="rId8">
            <a:extLst>
              <a:ext uri="{28A0092B-C50C-407E-A947-70E740481C1C}">
                <a14:useLocalDpi xmlns:a14="http://schemas.microsoft.com/office/drawing/2010/main" val="0"/>
              </a:ext>
            </a:extLst>
          </a:blip>
          <a:srcRect l="38041" t="32862" r="37197" b="34411"/>
          <a:stretch/>
        </p:blipFill>
        <p:spPr>
          <a:xfrm>
            <a:off x="539266" y="4911833"/>
            <a:ext cx="1947739" cy="1448019"/>
          </a:xfrm>
          <a:prstGeom prst="rect">
            <a:avLst/>
          </a:prstGeom>
        </p:spPr>
      </p:pic>
      <p:pic>
        <p:nvPicPr>
          <p:cNvPr id="6" name="Picture 5" descr="Icon&#10;&#10;Description automatically generated">
            <a:hlinkClick r:id="rId9"/>
            <a:extLst>
              <a:ext uri="{FF2B5EF4-FFF2-40B4-BE49-F238E27FC236}">
                <a16:creationId xmlns:a16="http://schemas.microsoft.com/office/drawing/2014/main" id="{CEDBDE9D-5C1D-4269-84E9-A26043064A80}"/>
              </a:ext>
            </a:extLst>
          </p:cNvPr>
          <p:cNvPicPr>
            <a:picLocks noChangeAspect="1"/>
          </p:cNvPicPr>
          <p:nvPr/>
        </p:nvPicPr>
        <p:blipFill rotWithShape="1">
          <a:blip r:embed="rId10">
            <a:extLst>
              <a:ext uri="{28A0092B-C50C-407E-A947-70E740481C1C}">
                <a14:useLocalDpi xmlns:a14="http://schemas.microsoft.com/office/drawing/2010/main" val="0"/>
              </a:ext>
            </a:extLst>
          </a:blip>
          <a:srcRect l="35290" t="33537" r="41258" b="25593"/>
          <a:stretch/>
        </p:blipFill>
        <p:spPr>
          <a:xfrm>
            <a:off x="4435351" y="4771716"/>
            <a:ext cx="1763031" cy="1728252"/>
          </a:xfrm>
          <a:prstGeom prst="rect">
            <a:avLst/>
          </a:prstGeom>
        </p:spPr>
      </p:pic>
      <p:sp>
        <p:nvSpPr>
          <p:cNvPr id="3" name="Subtitle 2">
            <a:extLst>
              <a:ext uri="{FF2B5EF4-FFF2-40B4-BE49-F238E27FC236}">
                <a16:creationId xmlns:a16="http://schemas.microsoft.com/office/drawing/2014/main" id="{834748AE-8056-45E9-B54E-1A6AC6D3DA57}"/>
              </a:ext>
            </a:extLst>
          </p:cNvPr>
          <p:cNvSpPr>
            <a:spLocks noGrp="1"/>
          </p:cNvSpPr>
          <p:nvPr>
            <p:ph type="subTitle" idx="1"/>
          </p:nvPr>
        </p:nvSpPr>
        <p:spPr>
          <a:xfrm>
            <a:off x="8017254" y="2274491"/>
            <a:ext cx="3336546" cy="3902472"/>
          </a:xfrm>
        </p:spPr>
        <p:txBody>
          <a:bodyPr vert="horz" lIns="91440" tIns="45720" rIns="91440" bIns="45720" rtlCol="0">
            <a:normAutofit/>
          </a:bodyPr>
          <a:lstStyle/>
          <a:p>
            <a:pPr indent="-228600" algn="l">
              <a:buFont typeface="Arial" panose="020B0604020202020204" pitchFamily="34" charset="0"/>
              <a:buChar char="•"/>
            </a:pPr>
            <a:r>
              <a:rPr lang="en-US" sz="1400" b="1" dirty="0"/>
              <a:t>Considers entire life cycle of equipment</a:t>
            </a:r>
          </a:p>
          <a:p>
            <a:pPr indent="-228600" algn="l">
              <a:buFont typeface="Arial" panose="020B0604020202020204" pitchFamily="34" charset="0"/>
              <a:buChar char="•"/>
            </a:pPr>
            <a:r>
              <a:rPr lang="en-US" sz="1400" b="1" dirty="0"/>
              <a:t>Supply chain efficiency</a:t>
            </a:r>
          </a:p>
          <a:p>
            <a:pPr indent="-228600" algn="l">
              <a:buFont typeface="Arial" panose="020B0604020202020204" pitchFamily="34" charset="0"/>
              <a:buChar char="•"/>
            </a:pPr>
            <a:r>
              <a:rPr lang="en-US" sz="1400" b="1" dirty="0"/>
              <a:t>Zero Leak-rate strategy</a:t>
            </a:r>
          </a:p>
          <a:p>
            <a:pPr indent="-228600" algn="l">
              <a:buFont typeface="Arial" panose="020B0604020202020204" pitchFamily="34" charset="0"/>
              <a:buChar char="•"/>
            </a:pPr>
            <a:r>
              <a:rPr lang="en-US" sz="1400" b="1" dirty="0"/>
              <a:t>Lowest GWP design with HFO refrigerants</a:t>
            </a:r>
          </a:p>
          <a:p>
            <a:pPr indent="-228600" algn="l">
              <a:buFont typeface="Arial" panose="020B0604020202020204" pitchFamily="34" charset="0"/>
              <a:buChar char="•"/>
            </a:pPr>
            <a:r>
              <a:rPr lang="en-US" sz="1400" b="1" dirty="0"/>
              <a:t>Design with recycling in mind</a:t>
            </a:r>
          </a:p>
          <a:p>
            <a:pPr indent="-228600" algn="l">
              <a:buFont typeface="Arial" panose="020B0604020202020204" pitchFamily="34" charset="0"/>
              <a:buChar char="•"/>
            </a:pPr>
            <a:r>
              <a:rPr lang="en-US" sz="1400" b="1" dirty="0"/>
              <a:t>Less congestion = less waste</a:t>
            </a:r>
          </a:p>
          <a:p>
            <a:pPr indent="-228600" algn="l">
              <a:buFont typeface="Arial" panose="020B0604020202020204" pitchFamily="34" charset="0"/>
              <a:buChar char="•"/>
            </a:pPr>
            <a:r>
              <a:rPr lang="en-US" sz="1400" b="1" dirty="0"/>
              <a:t>Less energy = less impact</a:t>
            </a:r>
          </a:p>
          <a:p>
            <a:pPr indent="-228600" algn="l">
              <a:buFont typeface="Arial" panose="020B0604020202020204" pitchFamily="34" charset="0"/>
              <a:buChar char="•"/>
            </a:pPr>
            <a:r>
              <a:rPr lang="en-US" sz="1400" b="1" dirty="0"/>
              <a:t>Reduction of refrigerants &amp; oils</a:t>
            </a:r>
          </a:p>
          <a:p>
            <a:pPr indent="-228600" algn="l">
              <a:buFont typeface="Arial" panose="020B0604020202020204" pitchFamily="34" charset="0"/>
              <a:buChar char="•"/>
            </a:pPr>
            <a:r>
              <a:rPr lang="en-US" sz="1400" b="1" dirty="0"/>
              <a:t>Remote connectivity and resolution</a:t>
            </a:r>
          </a:p>
          <a:p>
            <a:pPr indent="-228600" algn="l">
              <a:buFont typeface="Arial" panose="020B0604020202020204" pitchFamily="34" charset="0"/>
              <a:buChar char="•"/>
            </a:pPr>
            <a:r>
              <a:rPr lang="en-US" sz="1400" b="1" dirty="0"/>
              <a:t>Unlimited future adaptability</a:t>
            </a:r>
          </a:p>
          <a:p>
            <a:pPr indent="-228600" algn="l">
              <a:buFont typeface="Arial" panose="020B0604020202020204" pitchFamily="34" charset="0"/>
              <a:buChar char="•"/>
            </a:pPr>
            <a:r>
              <a:rPr lang="en-US" sz="1400" b="1" dirty="0"/>
              <a:t>Best total equivalent warming impact (TEWI) performance</a:t>
            </a:r>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p:txBody>
      </p:sp>
      <p:cxnSp>
        <p:nvCxnSpPr>
          <p:cNvPr id="66" name="Straight Connector 65">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aircraft&#10;&#10;Description automatically generated">
            <a:extLst>
              <a:ext uri="{FF2B5EF4-FFF2-40B4-BE49-F238E27FC236}">
                <a16:creationId xmlns:a16="http://schemas.microsoft.com/office/drawing/2014/main" id="{13B2A595-56B8-4DB1-89FB-E2944BF4D4F1}"/>
              </a:ext>
            </a:extLst>
          </p:cNvPr>
          <p:cNvPicPr>
            <a:picLocks noChangeAspect="1"/>
          </p:cNvPicPr>
          <p:nvPr/>
        </p:nvPicPr>
        <p:blipFill>
          <a:blip r:embed="rId11">
            <a:alphaModFix amt="9000"/>
            <a:extLst>
              <a:ext uri="{28A0092B-C50C-407E-A947-70E740481C1C}">
                <a14:useLocalDpi xmlns:a14="http://schemas.microsoft.com/office/drawing/2010/main" val="0"/>
              </a:ext>
            </a:extLst>
          </a:blip>
          <a:stretch>
            <a:fillRect/>
          </a:stretch>
        </p:blipFill>
        <p:spPr>
          <a:xfrm>
            <a:off x="6066331" y="315688"/>
            <a:ext cx="7061814" cy="7061814"/>
          </a:xfrm>
          <a:prstGeom prst="rect">
            <a:avLst/>
          </a:prstGeom>
          <a:effectLst/>
        </p:spPr>
      </p:pic>
    </p:spTree>
    <p:extLst>
      <p:ext uri="{BB962C8B-B14F-4D97-AF65-F5344CB8AC3E}">
        <p14:creationId xmlns:p14="http://schemas.microsoft.com/office/powerpoint/2010/main" val="415552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5000">
        <p159:morph option="byObject"/>
      </p:transition>
    </mc:Choice>
    <mc:Fallback xmlns="">
      <p:transition spd="slow"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par>
                          <p:cTn id="30" fill="hold">
                            <p:stCondLst>
                              <p:cond delay="3000"/>
                            </p:stCondLst>
                            <p:childTnLst>
                              <p:par>
                                <p:cTn id="31" presetID="16" presetClass="entr" presetSubtype="21" fill="hold" grpId="0" nodeType="afterEffect">
                                  <p:stCondLst>
                                    <p:cond delay="100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par>
                          <p:cTn id="34" fill="hold">
                            <p:stCondLst>
                              <p:cond delay="4500"/>
                            </p:stCondLst>
                            <p:childTnLst>
                              <p:par>
                                <p:cTn id="35" presetID="16" presetClass="entr" presetSubtype="21" fill="hold" grpId="0" nodeType="afterEffect">
                                  <p:stCondLst>
                                    <p:cond delay="50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500"/>
                            </p:stCondLst>
                            <p:childTnLst>
                              <p:par>
                                <p:cTn id="39" presetID="16" presetClass="entr" presetSubtype="21" fill="hold" grpId="0" nodeType="afterEffect">
                                  <p:stCondLst>
                                    <p:cond delay="75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barn(inVertical)">
                                      <p:cBhvr>
                                        <p:cTn id="41" dur="500"/>
                                        <p:tgtEl>
                                          <p:spTgt spid="3">
                                            <p:txEl>
                                              <p:pRg st="3" end="3"/>
                                            </p:txEl>
                                          </p:spTgt>
                                        </p:tgtEl>
                                      </p:cBhvr>
                                    </p:animEffect>
                                  </p:childTnLst>
                                </p:cTn>
                              </p:par>
                            </p:childTnLst>
                          </p:cTn>
                        </p:par>
                        <p:par>
                          <p:cTn id="42" fill="hold">
                            <p:stCondLst>
                              <p:cond delay="6750"/>
                            </p:stCondLst>
                            <p:childTnLst>
                              <p:par>
                                <p:cTn id="43" presetID="16" presetClass="entr" presetSubtype="21" fill="hold" grpId="0" nodeType="afterEffect">
                                  <p:stCondLst>
                                    <p:cond delay="175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arn(inVertical)">
                                      <p:cBhvr>
                                        <p:cTn id="45" dur="500"/>
                                        <p:tgtEl>
                                          <p:spTgt spid="3">
                                            <p:txEl>
                                              <p:pRg st="4" end="4"/>
                                            </p:txEl>
                                          </p:spTgt>
                                        </p:tgtEl>
                                      </p:cBhvr>
                                    </p:animEffect>
                                  </p:childTnLst>
                                </p:cTn>
                              </p:par>
                            </p:childTnLst>
                          </p:cTn>
                        </p:par>
                        <p:par>
                          <p:cTn id="46" fill="hold">
                            <p:stCondLst>
                              <p:cond delay="9000"/>
                            </p:stCondLst>
                            <p:childTnLst>
                              <p:par>
                                <p:cTn id="47" presetID="16" presetClass="entr" presetSubtype="21" fill="hold" grpId="0" nodeType="afterEffect">
                                  <p:stCondLst>
                                    <p:cond delay="100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barn(inVertical)">
                                      <p:cBhvr>
                                        <p:cTn id="49" dur="500"/>
                                        <p:tgtEl>
                                          <p:spTgt spid="3">
                                            <p:txEl>
                                              <p:pRg st="5" end="5"/>
                                            </p:txEl>
                                          </p:spTgt>
                                        </p:tgtEl>
                                      </p:cBhvr>
                                    </p:animEffect>
                                  </p:childTnLst>
                                </p:cTn>
                              </p:par>
                            </p:childTnLst>
                          </p:cTn>
                        </p:par>
                        <p:par>
                          <p:cTn id="50" fill="hold">
                            <p:stCondLst>
                              <p:cond delay="10500"/>
                            </p:stCondLst>
                            <p:childTnLst>
                              <p:par>
                                <p:cTn id="51" presetID="16" presetClass="entr" presetSubtype="21" fill="hold" grpId="0" nodeType="afterEffect">
                                  <p:stCondLst>
                                    <p:cond delay="100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barn(inVertical)">
                                      <p:cBhvr>
                                        <p:cTn id="53" dur="500"/>
                                        <p:tgtEl>
                                          <p:spTgt spid="3">
                                            <p:txEl>
                                              <p:pRg st="6" end="6"/>
                                            </p:txEl>
                                          </p:spTgt>
                                        </p:tgtEl>
                                      </p:cBhvr>
                                    </p:animEffect>
                                  </p:childTnLst>
                                </p:cTn>
                              </p:par>
                            </p:childTnLst>
                          </p:cTn>
                        </p:par>
                        <p:par>
                          <p:cTn id="54" fill="hold">
                            <p:stCondLst>
                              <p:cond delay="12000"/>
                            </p:stCondLst>
                            <p:childTnLst>
                              <p:par>
                                <p:cTn id="55" presetID="16" presetClass="entr" presetSubtype="21" fill="hold" grpId="0" nodeType="afterEffect">
                                  <p:stCondLst>
                                    <p:cond delay="100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par>
                          <p:cTn id="58" fill="hold">
                            <p:stCondLst>
                              <p:cond delay="13500"/>
                            </p:stCondLst>
                            <p:childTnLst>
                              <p:par>
                                <p:cTn id="59" presetID="16" presetClass="entr" presetSubtype="21" fill="hold" grpId="0" nodeType="afterEffect">
                                  <p:stCondLst>
                                    <p:cond delay="100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barn(inVertical)">
                                      <p:cBhvr>
                                        <p:cTn id="61" dur="500"/>
                                        <p:tgtEl>
                                          <p:spTgt spid="3">
                                            <p:txEl>
                                              <p:pRg st="8" end="8"/>
                                            </p:txEl>
                                          </p:spTgt>
                                        </p:tgtEl>
                                      </p:cBhvr>
                                    </p:animEffect>
                                  </p:childTnLst>
                                </p:cTn>
                              </p:par>
                            </p:childTnLst>
                          </p:cTn>
                        </p:par>
                        <p:par>
                          <p:cTn id="62" fill="hold">
                            <p:stCondLst>
                              <p:cond delay="15000"/>
                            </p:stCondLst>
                            <p:childTnLst>
                              <p:par>
                                <p:cTn id="63" presetID="16" presetClass="entr" presetSubtype="21" fill="hold" grpId="0" nodeType="afterEffect">
                                  <p:stCondLst>
                                    <p:cond delay="1250"/>
                                  </p:stCondLst>
                                  <p:childTnLst>
                                    <p:set>
                                      <p:cBhvr>
                                        <p:cTn id="64" dur="1" fill="hold">
                                          <p:stCondLst>
                                            <p:cond delay="0"/>
                                          </p:stCondLst>
                                        </p:cTn>
                                        <p:tgtEl>
                                          <p:spTgt spid="3">
                                            <p:txEl>
                                              <p:pRg st="9" end="9"/>
                                            </p:txEl>
                                          </p:spTgt>
                                        </p:tgtEl>
                                        <p:attrNameLst>
                                          <p:attrName>style.visibility</p:attrName>
                                        </p:attrNameLst>
                                      </p:cBhvr>
                                      <p:to>
                                        <p:strVal val="visible"/>
                                      </p:to>
                                    </p:set>
                                    <p:animEffect transition="in" filter="barn(inVertical)">
                                      <p:cBhvr>
                                        <p:cTn id="65" dur="500"/>
                                        <p:tgtEl>
                                          <p:spTgt spid="3">
                                            <p:txEl>
                                              <p:pRg st="9" end="9"/>
                                            </p:txEl>
                                          </p:spTgt>
                                        </p:tgtEl>
                                      </p:cBhvr>
                                    </p:animEffect>
                                  </p:childTnLst>
                                </p:cTn>
                              </p:par>
                            </p:childTnLst>
                          </p:cTn>
                        </p:par>
                        <p:par>
                          <p:cTn id="66" fill="hold">
                            <p:stCondLst>
                              <p:cond delay="16750"/>
                            </p:stCondLst>
                            <p:childTnLst>
                              <p:par>
                                <p:cTn id="67" presetID="16" presetClass="entr" presetSubtype="21" fill="hold" grpId="0" nodeType="afterEffect">
                                  <p:stCondLst>
                                    <p:cond delay="75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barn(inVertical)">
                                      <p:cBhvr>
                                        <p:cTn id="69" dur="500"/>
                                        <p:tgtEl>
                                          <p:spTgt spid="3">
                                            <p:txEl>
                                              <p:pRg st="10" end="1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6CAB1F-557E-4FA4-81CC-DC491EF8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1">
                  <a:lumMod val="75000"/>
                </a:schemeClr>
              </a:gs>
              <a:gs pos="100000">
                <a:srgbClr val="00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1">
                  <a:lumMod val="50000"/>
                </a:schemeClr>
              </a:gs>
              <a:gs pos="91000">
                <a:schemeClr val="tx2">
                  <a:lumMod val="50000"/>
                  <a:alpha val="1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7646891" cy="6858001"/>
          </a:xfrm>
          <a:prstGeom prst="rect">
            <a:avLst/>
          </a:prstGeom>
          <a:gradFill>
            <a:gsLst>
              <a:gs pos="41000">
                <a:schemeClr val="accent1">
                  <a:lumMod val="75000"/>
                  <a:alpha val="52000"/>
                </a:schemeClr>
              </a:gs>
              <a:gs pos="95000">
                <a:srgbClr val="000000">
                  <a:alpha val="68000"/>
                </a:srgb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550980-2AB6-4DE5-86DD-064ADF160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501118"/>
            <a:ext cx="8091784" cy="4331436"/>
          </a:xfrm>
          <a:prstGeom prst="rect">
            <a:avLst/>
          </a:prstGeom>
          <a:gradFill>
            <a:gsLst>
              <a:gs pos="0">
                <a:srgbClr val="000000">
                  <a:alpha val="16000"/>
                </a:srgbClr>
              </a:gs>
              <a:gs pos="91000">
                <a:schemeClr val="accent1">
                  <a:alpha val="3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F4B167-8E82-4458-AE55-88B683EBF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595" y="-3"/>
            <a:ext cx="8091784" cy="6857999"/>
          </a:xfrm>
          <a:prstGeom prst="rect">
            <a:avLst/>
          </a:prstGeom>
          <a:gradFill>
            <a:gsLst>
              <a:gs pos="0">
                <a:schemeClr val="accent1">
                  <a:lumMod val="75000"/>
                  <a:alpha val="6000"/>
                </a:schemeClr>
              </a:gs>
              <a:gs pos="99000">
                <a:srgbClr val="000000">
                  <a:alpha val="57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2101742" y="699966"/>
            <a:ext cx="5121259" cy="5458067"/>
          </a:xfrm>
          <a:prstGeom prst="ellipse">
            <a:avLst/>
          </a:prstGeom>
          <a:gradFill>
            <a:gsLst>
              <a:gs pos="3000">
                <a:schemeClr val="accent1">
                  <a:lumMod val="50000"/>
                  <a:alpha val="0"/>
                </a:schemeClr>
              </a:gs>
              <a:gs pos="100000">
                <a:schemeClr val="accent1">
                  <a:lumMod val="60000"/>
                  <a:lumOff val="40000"/>
                  <a:alpha val="17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976758-C224-4933-8878-A51805C484C9}"/>
              </a:ext>
            </a:extLst>
          </p:cNvPr>
          <p:cNvSpPr>
            <a:spLocks noGrp="1"/>
          </p:cNvSpPr>
          <p:nvPr>
            <p:ph type="ctrTitle"/>
          </p:nvPr>
        </p:nvSpPr>
        <p:spPr>
          <a:xfrm>
            <a:off x="1169125" y="2920878"/>
            <a:ext cx="5853227" cy="2992576"/>
          </a:xfrm>
        </p:spPr>
        <p:txBody>
          <a:bodyPr anchor="t">
            <a:normAutofit/>
          </a:bodyPr>
          <a:lstStyle/>
          <a:p>
            <a:pPr algn="l"/>
            <a:r>
              <a:rPr lang="en-US" sz="4800" dirty="0">
                <a:solidFill>
                  <a:srgbClr val="FFFFFF"/>
                </a:solidFill>
              </a:rPr>
              <a:t>Everything We Create And Leave Behind Has A Carbon Footprint</a:t>
            </a:r>
            <a:endParaRPr lang="en-CA" sz="4800" dirty="0">
              <a:solidFill>
                <a:srgbClr val="FFFFFF"/>
              </a:solidFill>
            </a:endParaRPr>
          </a:p>
        </p:txBody>
      </p:sp>
      <p:sp>
        <p:nvSpPr>
          <p:cNvPr id="3" name="Subtitle 2">
            <a:extLst>
              <a:ext uri="{FF2B5EF4-FFF2-40B4-BE49-F238E27FC236}">
                <a16:creationId xmlns:a16="http://schemas.microsoft.com/office/drawing/2014/main" id="{4099AF98-7143-436F-AB91-C5529A2F6B55}"/>
              </a:ext>
            </a:extLst>
          </p:cNvPr>
          <p:cNvSpPr>
            <a:spLocks noGrp="1"/>
          </p:cNvSpPr>
          <p:nvPr>
            <p:ph type="subTitle" idx="1"/>
          </p:nvPr>
        </p:nvSpPr>
        <p:spPr>
          <a:xfrm>
            <a:off x="1221364" y="1017038"/>
            <a:ext cx="5091282" cy="1248274"/>
          </a:xfrm>
        </p:spPr>
        <p:txBody>
          <a:bodyPr anchor="b">
            <a:normAutofit/>
          </a:bodyPr>
          <a:lstStyle/>
          <a:p>
            <a:pPr algn="l"/>
            <a:r>
              <a:rPr lang="en-US" dirty="0">
                <a:solidFill>
                  <a:srgbClr val="FFFFFF"/>
                </a:solidFill>
              </a:rPr>
              <a:t>Consider the Total Life Cycle of Equipment- from the first bolt to the decommissioning of a system</a:t>
            </a:r>
            <a:endParaRPr lang="en-CA" dirty="0">
              <a:solidFill>
                <a:srgbClr val="FFFFFF"/>
              </a:solidFill>
            </a:endParaRPr>
          </a:p>
        </p:txBody>
      </p:sp>
      <p:pic>
        <p:nvPicPr>
          <p:cNvPr id="5" name="Picture 4" descr="Small plant growing on soil">
            <a:extLst>
              <a:ext uri="{FF2B5EF4-FFF2-40B4-BE49-F238E27FC236}">
                <a16:creationId xmlns:a16="http://schemas.microsoft.com/office/drawing/2014/main" id="{816F5BF8-3D56-4F72-0E9A-095CA9FF66C7}"/>
              </a:ext>
            </a:extLst>
          </p:cNvPr>
          <p:cNvPicPr>
            <a:picLocks noChangeAspect="1"/>
          </p:cNvPicPr>
          <p:nvPr/>
        </p:nvPicPr>
        <p:blipFill rotWithShape="1">
          <a:blip r:embed="rId2"/>
          <a:srcRect l="26965" r="33129" b="-1"/>
          <a:stretch/>
        </p:blipFill>
        <p:spPr>
          <a:xfrm>
            <a:off x="8104092" y="10"/>
            <a:ext cx="4099858" cy="6857990"/>
          </a:xfrm>
          <a:prstGeom prst="rect">
            <a:avLst/>
          </a:prstGeom>
        </p:spPr>
      </p:pic>
      <p:sp>
        <p:nvSpPr>
          <p:cNvPr id="4" name="TextBox 3">
            <a:extLst>
              <a:ext uri="{FF2B5EF4-FFF2-40B4-BE49-F238E27FC236}">
                <a16:creationId xmlns:a16="http://schemas.microsoft.com/office/drawing/2014/main" id="{2E71021C-ED76-468A-BE39-D5F318253FB8}"/>
              </a:ext>
            </a:extLst>
          </p:cNvPr>
          <p:cNvSpPr txBox="1"/>
          <p:nvPr/>
        </p:nvSpPr>
        <p:spPr>
          <a:xfrm>
            <a:off x="6527579" y="6101522"/>
            <a:ext cx="4921349" cy="461665"/>
          </a:xfrm>
          <a:prstGeom prst="rect">
            <a:avLst/>
          </a:prstGeom>
          <a:noFill/>
        </p:spPr>
        <p:txBody>
          <a:bodyPr wrap="square" rtlCol="0">
            <a:spAutoFit/>
          </a:bodyPr>
          <a:lstStyle/>
          <a:p>
            <a:r>
              <a:rPr lang="en-US" sz="2400" dirty="0">
                <a:solidFill>
                  <a:schemeClr val="bg1"/>
                </a:solidFill>
              </a:rPr>
              <a:t>It is our responsibility to tread lightly</a:t>
            </a:r>
            <a:endParaRPr lang="en-CA" sz="2400" dirty="0">
              <a:solidFill>
                <a:schemeClr val="bg1"/>
              </a:solidFill>
            </a:endParaRPr>
          </a:p>
        </p:txBody>
      </p:sp>
      <p:pic>
        <p:nvPicPr>
          <p:cNvPr id="14" name="Picture 13" descr="A picture containing aircraft&#10;&#10;Description automatically generated">
            <a:extLst>
              <a:ext uri="{FF2B5EF4-FFF2-40B4-BE49-F238E27FC236}">
                <a16:creationId xmlns:a16="http://schemas.microsoft.com/office/drawing/2014/main" id="{6CFC4DC6-FB75-453D-84E5-A19298C68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7" y="916376"/>
            <a:ext cx="1411621" cy="1411621"/>
          </a:xfrm>
          <a:prstGeom prst="rect">
            <a:avLst/>
          </a:prstGeom>
          <a:effectLst>
            <a:outerShdw blurRad="63500" dist="50800" dir="5400000" sx="110000" sy="110000" algn="ctr" rotWithShape="0">
              <a:srgbClr val="000000">
                <a:alpha val="45000"/>
              </a:srgbClr>
            </a:outerShdw>
          </a:effectLst>
        </p:spPr>
      </p:pic>
    </p:spTree>
    <p:extLst>
      <p:ext uri="{BB962C8B-B14F-4D97-AF65-F5344CB8AC3E}">
        <p14:creationId xmlns:p14="http://schemas.microsoft.com/office/powerpoint/2010/main" val="3452858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1250"/>
                                        <p:tgtEl>
                                          <p:spTgt spid="3">
                                            <p:txEl>
                                              <p:pRg st="0" end="0"/>
                                            </p:txEl>
                                          </p:spTgt>
                                        </p:tgtEl>
                                      </p:cBhvr>
                                    </p:animEffect>
                                  </p:childTnLst>
                                </p:cTn>
                              </p:par>
                            </p:childTnLst>
                          </p:cTn>
                        </p:par>
                        <p:par>
                          <p:cTn id="12" fill="hold">
                            <p:stCondLst>
                              <p:cond delay="1750"/>
                            </p:stCondLst>
                            <p:childTnLst>
                              <p:par>
                                <p:cTn id="13" presetID="14" presetClass="entr" presetSubtype="10" fill="hold" grpId="0" nodeType="afterEffect">
                                  <p:stCondLst>
                                    <p:cond delay="300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childTnLst>
                          </p:cTn>
                        </p:par>
                        <p:par>
                          <p:cTn id="16" fill="hold">
                            <p:stCondLst>
                              <p:cond delay="5750"/>
                            </p:stCondLst>
                            <p:childTnLst>
                              <p:par>
                                <p:cTn id="17" presetID="10" presetClass="entr" presetSubtype="0" fill="hold" grpId="0" nodeType="after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53" name="Rectangle 8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Shape 9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2476B4-21BF-4882-905B-15B3BA3BB352}"/>
              </a:ext>
            </a:extLst>
          </p:cNvPr>
          <p:cNvSpPr>
            <a:spLocks noGrp="1"/>
          </p:cNvSpPr>
          <p:nvPr>
            <p:ph type="ctrTitle"/>
          </p:nvPr>
        </p:nvSpPr>
        <p:spPr>
          <a:xfrm>
            <a:off x="934872" y="982272"/>
            <a:ext cx="3388419" cy="4560970"/>
          </a:xfrm>
        </p:spPr>
        <p:txBody>
          <a:bodyPr vert="horz" lIns="91440" tIns="45720" rIns="91440" bIns="45720" rtlCol="0" anchor="ctr">
            <a:normAutofit/>
          </a:bodyPr>
          <a:lstStyle/>
          <a:p>
            <a:pPr algn="l"/>
            <a:r>
              <a:rPr lang="en-US" sz="4800" b="1" kern="1200" dirty="0">
                <a:solidFill>
                  <a:srgbClr val="FFFFFF"/>
                </a:solidFill>
                <a:latin typeface="+mj-lt"/>
                <a:ea typeface="+mj-ea"/>
                <a:cs typeface="+mj-cs"/>
              </a:rPr>
              <a:t>Refrigerant Choice</a:t>
            </a:r>
          </a:p>
        </p:txBody>
      </p:sp>
      <p:sp>
        <p:nvSpPr>
          <p:cNvPr id="9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D48111DD-69FD-492F-BE7E-5A85708B587B}"/>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indent="-228600" algn="l">
              <a:buFont typeface="Arial" panose="020B0604020202020204" pitchFamily="34" charset="0"/>
              <a:buChar char="•"/>
            </a:pPr>
            <a:r>
              <a:rPr lang="en-US" dirty="0">
                <a:solidFill>
                  <a:srgbClr val="FEFFFF"/>
                </a:solidFill>
              </a:rPr>
              <a:t>It is </a:t>
            </a:r>
            <a:r>
              <a:rPr lang="en-US" i="1" dirty="0">
                <a:solidFill>
                  <a:srgbClr val="FEFFFF"/>
                </a:solidFill>
              </a:rPr>
              <a:t>typical </a:t>
            </a:r>
            <a:r>
              <a:rPr lang="en-US" dirty="0">
                <a:solidFill>
                  <a:srgbClr val="FEFFFF"/>
                </a:solidFill>
              </a:rPr>
              <a:t>to think of refrigerants first in considering the impact of refrigeration</a:t>
            </a:r>
          </a:p>
          <a:p>
            <a:pPr indent="-228600" algn="l">
              <a:buFont typeface="Arial" panose="020B0604020202020204" pitchFamily="34" charset="0"/>
              <a:buChar char="•"/>
            </a:pPr>
            <a:r>
              <a:rPr lang="en-US" dirty="0">
                <a:solidFill>
                  <a:srgbClr val="FEFFFF"/>
                </a:solidFill>
              </a:rPr>
              <a:t>Some refrigerants are greenhouse gasses that pose environmental threats</a:t>
            </a:r>
          </a:p>
          <a:p>
            <a:pPr indent="-228600" algn="l">
              <a:buFont typeface="Arial" panose="020B0604020202020204" pitchFamily="34" charset="0"/>
              <a:buChar char="•"/>
            </a:pPr>
            <a:r>
              <a:rPr lang="en-US" dirty="0">
                <a:solidFill>
                  <a:srgbClr val="FEFFFF"/>
                </a:solidFill>
              </a:rPr>
              <a:t>Leaked refrigerant affects system efficiency, requiring increased energy consumption</a:t>
            </a:r>
          </a:p>
          <a:p>
            <a:pPr indent="-228600" algn="l">
              <a:buFont typeface="Arial" panose="020B0604020202020204" pitchFamily="34" charset="0"/>
              <a:buChar char="•"/>
            </a:pPr>
            <a:r>
              <a:rPr lang="en-US" dirty="0">
                <a:solidFill>
                  <a:srgbClr val="FEFFFF"/>
                </a:solidFill>
              </a:rPr>
              <a:t>It is important to know the limitations of refrigerants so that we can select them responsibly </a:t>
            </a:r>
          </a:p>
        </p:txBody>
      </p:sp>
    </p:spTree>
    <p:extLst>
      <p:ext uri="{BB962C8B-B14F-4D97-AF65-F5344CB8AC3E}">
        <p14:creationId xmlns:p14="http://schemas.microsoft.com/office/powerpoint/2010/main" val="265653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Object"/>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750"/>
                                        <p:tgtEl>
                                          <p:spTgt spid="2"/>
                                        </p:tgtEl>
                                      </p:cBhvr>
                                    </p:animEffect>
                                  </p:childTnLst>
                                </p:cTn>
                              </p:par>
                            </p:childTnLst>
                          </p:cTn>
                        </p:par>
                        <p:par>
                          <p:cTn id="8" fill="hold">
                            <p:stCondLst>
                              <p:cond delay="1750"/>
                            </p:stCondLst>
                            <p:childTnLst>
                              <p:par>
                                <p:cTn id="9" presetID="22" presetClass="entr" presetSubtype="1" fill="hold" nodeType="afterEffect">
                                  <p:stCondLst>
                                    <p:cond delay="75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3000"/>
                                        <p:tgtEl>
                                          <p:spTgt spid="3">
                                            <p:txEl>
                                              <p:pRg st="0" end="0"/>
                                            </p:txEl>
                                          </p:spTgt>
                                        </p:tgtEl>
                                      </p:cBhvr>
                                    </p:animEffect>
                                  </p:childTnLst>
                                </p:cTn>
                              </p:par>
                            </p:childTnLst>
                          </p:cTn>
                        </p:par>
                        <p:par>
                          <p:cTn id="12" fill="hold">
                            <p:stCondLst>
                              <p:cond delay="5500"/>
                            </p:stCondLst>
                            <p:childTnLst>
                              <p:par>
                                <p:cTn id="13" presetID="22" presetClass="entr" presetSubtype="1" fill="hold" nodeType="afterEffect">
                                  <p:stCondLst>
                                    <p:cond delay="4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3000"/>
                                        <p:tgtEl>
                                          <p:spTgt spid="3">
                                            <p:txEl>
                                              <p:pRg st="1" end="1"/>
                                            </p:txEl>
                                          </p:spTgt>
                                        </p:tgtEl>
                                      </p:cBhvr>
                                    </p:animEffect>
                                  </p:childTnLst>
                                </p:cTn>
                              </p:par>
                            </p:childTnLst>
                          </p:cTn>
                        </p:par>
                        <p:par>
                          <p:cTn id="16" fill="hold">
                            <p:stCondLst>
                              <p:cond delay="12500"/>
                            </p:stCondLst>
                            <p:childTnLst>
                              <p:par>
                                <p:cTn id="17" presetID="22" presetClass="entr" presetSubtype="1" fill="hold" nodeType="afterEffect">
                                  <p:stCondLst>
                                    <p:cond delay="4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3000"/>
                                        <p:tgtEl>
                                          <p:spTgt spid="3">
                                            <p:txEl>
                                              <p:pRg st="2" end="2"/>
                                            </p:txEl>
                                          </p:spTgt>
                                        </p:tgtEl>
                                      </p:cBhvr>
                                    </p:animEffect>
                                  </p:childTnLst>
                                </p:cTn>
                              </p:par>
                            </p:childTnLst>
                          </p:cTn>
                        </p:par>
                        <p:par>
                          <p:cTn id="20" fill="hold">
                            <p:stCondLst>
                              <p:cond delay="19500"/>
                            </p:stCondLst>
                            <p:childTnLst>
                              <p:par>
                                <p:cTn id="21" presetID="22" presetClass="entr" presetSubtype="1" fill="hold" nodeType="afterEffect">
                                  <p:stCondLst>
                                    <p:cond delay="425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Rectangle 45">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6AF6BA-4B73-40A3-38BC-AB297573C66F}"/>
              </a:ext>
            </a:extLst>
          </p:cNvPr>
          <p:cNvSpPr>
            <a:spLocks noGrp="1"/>
          </p:cNvSpPr>
          <p:nvPr>
            <p:ph type="ctrTitle"/>
          </p:nvPr>
        </p:nvSpPr>
        <p:spPr>
          <a:xfrm>
            <a:off x="4783266" y="4821772"/>
            <a:ext cx="1874196" cy="627821"/>
          </a:xfrm>
        </p:spPr>
        <p:txBody>
          <a:bodyPr anchor="b">
            <a:normAutofit/>
          </a:bodyPr>
          <a:lstStyle/>
          <a:p>
            <a:pPr algn="l"/>
            <a:r>
              <a:rPr lang="en-CA" sz="1800" dirty="0">
                <a:solidFill>
                  <a:srgbClr val="FFFFFF"/>
                </a:solidFill>
              </a:rPr>
              <a:t>Disclaimer:</a:t>
            </a:r>
          </a:p>
        </p:txBody>
      </p:sp>
      <p:sp>
        <p:nvSpPr>
          <p:cNvPr id="3" name="Subtitle 2">
            <a:extLst>
              <a:ext uri="{FF2B5EF4-FFF2-40B4-BE49-F238E27FC236}">
                <a16:creationId xmlns:a16="http://schemas.microsoft.com/office/drawing/2014/main" id="{262D0C36-DDE3-F396-09F9-A4FF95707C3B}"/>
              </a:ext>
            </a:extLst>
          </p:cNvPr>
          <p:cNvSpPr>
            <a:spLocks noGrp="1"/>
          </p:cNvSpPr>
          <p:nvPr>
            <p:ph type="subTitle" idx="1"/>
          </p:nvPr>
        </p:nvSpPr>
        <p:spPr>
          <a:xfrm>
            <a:off x="4802828" y="5540037"/>
            <a:ext cx="7208197" cy="1265112"/>
          </a:xfrm>
        </p:spPr>
        <p:txBody>
          <a:bodyPr>
            <a:normAutofit/>
          </a:bodyPr>
          <a:lstStyle/>
          <a:p>
            <a:pPr algn="l"/>
            <a:r>
              <a:rPr lang="en-US" sz="13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This presentation was prepared or accomplished by Oxford Energy Solutions Inc. The information and material provided are the opinion and sole property of Oxford Energy Group of Companies where permission is not granted to reproduce it in any way. The purpose of this content is for informational purposes only, making no representation, express or implied of completeness. All information is provided in good faith and not intended to malign any company, manufacturer, or organization in any way.</a:t>
            </a:r>
            <a:endParaRPr lang="en-CA" sz="13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CA" sz="1300" dirty="0">
              <a:solidFill>
                <a:srgbClr val="FFFFFF"/>
              </a:solidFill>
            </a:endParaRPr>
          </a:p>
        </p:txBody>
      </p:sp>
      <p:sp>
        <p:nvSpPr>
          <p:cNvPr id="50" name="Rectangle 49">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8343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
        <p159:morph option="byObject"/>
      </p:transition>
    </mc:Choice>
    <mc:Fallback xmlns="">
      <p:transition spd="slow"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2476B4-21BF-4882-905B-15B3BA3BB352}"/>
              </a:ext>
            </a:extLst>
          </p:cNvPr>
          <p:cNvSpPr>
            <a:spLocks noGrp="1"/>
          </p:cNvSpPr>
          <p:nvPr>
            <p:ph type="ctrTitle"/>
          </p:nvPr>
        </p:nvSpPr>
        <p:spPr>
          <a:xfrm>
            <a:off x="377025" y="185674"/>
            <a:ext cx="9895951" cy="1033669"/>
          </a:xfrm>
        </p:spPr>
        <p:txBody>
          <a:bodyPr vert="horz" lIns="91440" tIns="45720" rIns="91440" bIns="45720" rtlCol="0" anchor="ctr">
            <a:normAutofit fontScale="90000"/>
          </a:bodyPr>
          <a:lstStyle/>
          <a:p>
            <a:pPr algn="l"/>
            <a:r>
              <a:rPr lang="en-US" sz="4000" kern="1200" dirty="0">
                <a:solidFill>
                  <a:srgbClr val="FFFFFF"/>
                </a:solidFill>
                <a:latin typeface="+mj-lt"/>
                <a:ea typeface="+mj-ea"/>
                <a:cs typeface="+mj-cs"/>
              </a:rPr>
              <a:t>Comprehensive Refrigerant Decisions </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Consider More </a:t>
            </a:r>
            <a:r>
              <a:rPr lang="en-US" sz="4000" dirty="0">
                <a:solidFill>
                  <a:srgbClr val="FFFFFF"/>
                </a:solidFill>
              </a:rPr>
              <a:t>T</a:t>
            </a:r>
            <a:r>
              <a:rPr lang="en-US" sz="4000" kern="1200" dirty="0">
                <a:solidFill>
                  <a:srgbClr val="FFFFFF"/>
                </a:solidFill>
                <a:latin typeface="+mj-lt"/>
                <a:ea typeface="+mj-ea"/>
                <a:cs typeface="+mj-cs"/>
              </a:rPr>
              <a:t>han GWP</a:t>
            </a:r>
          </a:p>
        </p:txBody>
      </p:sp>
      <p:sp>
        <p:nvSpPr>
          <p:cNvPr id="9" name="TextBox 8">
            <a:extLst>
              <a:ext uri="{FF2B5EF4-FFF2-40B4-BE49-F238E27FC236}">
                <a16:creationId xmlns:a16="http://schemas.microsoft.com/office/drawing/2014/main" id="{8DD093C7-3882-48BE-9B14-BA33B0A7C8C5}"/>
              </a:ext>
            </a:extLst>
          </p:cNvPr>
          <p:cNvSpPr txBox="1"/>
          <p:nvPr/>
        </p:nvSpPr>
        <p:spPr>
          <a:xfrm>
            <a:off x="269123" y="2442818"/>
            <a:ext cx="5331048" cy="1477328"/>
          </a:xfrm>
          <a:prstGeom prst="rect">
            <a:avLst/>
          </a:prstGeom>
          <a:noFill/>
        </p:spPr>
        <p:txBody>
          <a:bodyPr wrap="square" rtlCol="0">
            <a:spAutoFit/>
          </a:bodyPr>
          <a:lstStyle/>
          <a:p>
            <a:pPr algn="l"/>
            <a:r>
              <a:rPr lang="en-US" b="1" dirty="0"/>
              <a:t>Potential Environmental Effects Post-leak</a:t>
            </a:r>
          </a:p>
          <a:p>
            <a:pPr marL="742950" lvl="1" indent="-285750" algn="l">
              <a:buFont typeface="Arial" panose="020B0604020202020204" pitchFamily="34" charset="0"/>
              <a:buChar char="•"/>
            </a:pPr>
            <a:r>
              <a:rPr lang="en-US" dirty="0"/>
              <a:t>Refrigerant Attributes (toxicity/flammability levels)</a:t>
            </a:r>
          </a:p>
          <a:p>
            <a:pPr marL="742950" lvl="1" indent="-285750" algn="l">
              <a:buFont typeface="Arial" panose="020B0604020202020204" pitchFamily="34" charset="0"/>
              <a:buChar char="•"/>
            </a:pPr>
            <a:r>
              <a:rPr lang="en-US" dirty="0"/>
              <a:t>Local air quality, ecosystem effects, occupational health/safety risks</a:t>
            </a:r>
          </a:p>
        </p:txBody>
      </p:sp>
      <p:sp>
        <p:nvSpPr>
          <p:cNvPr id="12" name="TextBox 11">
            <a:extLst>
              <a:ext uri="{FF2B5EF4-FFF2-40B4-BE49-F238E27FC236}">
                <a16:creationId xmlns:a16="http://schemas.microsoft.com/office/drawing/2014/main" id="{2EFE69DD-99F0-4D1C-A7A7-D2F135BFC855}"/>
              </a:ext>
            </a:extLst>
          </p:cNvPr>
          <p:cNvSpPr txBox="1"/>
          <p:nvPr/>
        </p:nvSpPr>
        <p:spPr>
          <a:xfrm>
            <a:off x="6095998" y="5137866"/>
            <a:ext cx="4976902" cy="1200329"/>
          </a:xfrm>
          <a:prstGeom prst="rect">
            <a:avLst/>
          </a:prstGeom>
          <a:noFill/>
        </p:spPr>
        <p:txBody>
          <a:bodyPr wrap="square" rtlCol="0">
            <a:spAutoFit/>
          </a:bodyPr>
          <a:lstStyle/>
          <a:p>
            <a:r>
              <a:rPr lang="en-US" b="1" dirty="0"/>
              <a:t>Refrigerant Charge</a:t>
            </a:r>
          </a:p>
          <a:p>
            <a:pPr marL="742950" lvl="1" indent="-285750">
              <a:buFont typeface="Arial" panose="020B0604020202020204" pitchFamily="34" charset="0"/>
              <a:buChar char="•"/>
            </a:pPr>
            <a:r>
              <a:rPr lang="en-US" dirty="0"/>
              <a:t>Many systems hold hundreds of pounds of refrigerant in designs with high leak potential- raising environmental risk</a:t>
            </a:r>
            <a:endParaRPr lang="en-CA" dirty="0"/>
          </a:p>
        </p:txBody>
      </p:sp>
      <p:sp>
        <p:nvSpPr>
          <p:cNvPr id="13" name="TextBox 12">
            <a:extLst>
              <a:ext uri="{FF2B5EF4-FFF2-40B4-BE49-F238E27FC236}">
                <a16:creationId xmlns:a16="http://schemas.microsoft.com/office/drawing/2014/main" id="{B7819434-BB23-4C2E-AE2F-B742DB31E334}"/>
              </a:ext>
            </a:extLst>
          </p:cNvPr>
          <p:cNvSpPr txBox="1"/>
          <p:nvPr/>
        </p:nvSpPr>
        <p:spPr>
          <a:xfrm>
            <a:off x="253374" y="4052867"/>
            <a:ext cx="5629915" cy="1477328"/>
          </a:xfrm>
          <a:prstGeom prst="rect">
            <a:avLst/>
          </a:prstGeom>
          <a:noFill/>
        </p:spPr>
        <p:txBody>
          <a:bodyPr wrap="square" rtlCol="0">
            <a:spAutoFit/>
          </a:bodyPr>
          <a:lstStyle/>
          <a:p>
            <a:r>
              <a:rPr lang="en-US" b="1" dirty="0"/>
              <a:t>Refrigerant Pressure</a:t>
            </a:r>
          </a:p>
          <a:p>
            <a:pPr marL="742950" lvl="1" indent="-285750">
              <a:buFont typeface="Arial" panose="020B0604020202020204" pitchFamily="34" charset="0"/>
              <a:buChar char="•"/>
            </a:pPr>
            <a:r>
              <a:rPr lang="en-US" dirty="0"/>
              <a:t>Higher pressures stress components increasing leak potential</a:t>
            </a:r>
          </a:p>
          <a:p>
            <a:pPr marL="742950" lvl="1" indent="-285750">
              <a:buFont typeface="Arial" panose="020B0604020202020204" pitchFamily="34" charset="0"/>
              <a:buChar char="•"/>
            </a:pPr>
            <a:r>
              <a:rPr lang="en-US" dirty="0"/>
              <a:t>Higher pressures need additional specially-designed pressure safety devices</a:t>
            </a:r>
            <a:endParaRPr lang="en-CA" dirty="0"/>
          </a:p>
        </p:txBody>
      </p:sp>
      <p:sp>
        <p:nvSpPr>
          <p:cNvPr id="14" name="TextBox 13">
            <a:extLst>
              <a:ext uri="{FF2B5EF4-FFF2-40B4-BE49-F238E27FC236}">
                <a16:creationId xmlns:a16="http://schemas.microsoft.com/office/drawing/2014/main" id="{4E80071C-F5CB-4F6A-99A3-A3115F4B705A}"/>
              </a:ext>
            </a:extLst>
          </p:cNvPr>
          <p:cNvSpPr txBox="1"/>
          <p:nvPr/>
        </p:nvSpPr>
        <p:spPr>
          <a:xfrm>
            <a:off x="6095999" y="3732418"/>
            <a:ext cx="5826878" cy="923330"/>
          </a:xfrm>
          <a:prstGeom prst="rect">
            <a:avLst/>
          </a:prstGeom>
          <a:noFill/>
        </p:spPr>
        <p:txBody>
          <a:bodyPr wrap="square" rtlCol="0">
            <a:spAutoFit/>
          </a:bodyPr>
          <a:lstStyle/>
          <a:p>
            <a:r>
              <a:rPr lang="en-US" b="1" dirty="0"/>
              <a:t>Additional Input of Natural Resources</a:t>
            </a:r>
          </a:p>
          <a:p>
            <a:pPr marL="742950" lvl="1" indent="-285750">
              <a:buFont typeface="Arial" panose="020B0604020202020204" pitchFamily="34" charset="0"/>
              <a:buChar char="•"/>
            </a:pPr>
            <a:r>
              <a:rPr lang="en-US" dirty="0"/>
              <a:t>Some systems depend on great amounts of water for heat-rejection</a:t>
            </a:r>
            <a:endParaRPr lang="en-CA" dirty="0"/>
          </a:p>
        </p:txBody>
      </p:sp>
      <p:sp>
        <p:nvSpPr>
          <p:cNvPr id="15" name="TextBox 14">
            <a:extLst>
              <a:ext uri="{FF2B5EF4-FFF2-40B4-BE49-F238E27FC236}">
                <a16:creationId xmlns:a16="http://schemas.microsoft.com/office/drawing/2014/main" id="{D63B54C6-D917-420C-9C81-F92FBB3F5DE9}"/>
              </a:ext>
            </a:extLst>
          </p:cNvPr>
          <p:cNvSpPr txBox="1"/>
          <p:nvPr/>
        </p:nvSpPr>
        <p:spPr>
          <a:xfrm>
            <a:off x="6095999" y="2041240"/>
            <a:ext cx="5826877" cy="1477328"/>
          </a:xfrm>
          <a:prstGeom prst="rect">
            <a:avLst/>
          </a:prstGeom>
          <a:noFill/>
        </p:spPr>
        <p:txBody>
          <a:bodyPr wrap="square" rtlCol="0">
            <a:spAutoFit/>
          </a:bodyPr>
          <a:lstStyle/>
          <a:p>
            <a:r>
              <a:rPr lang="en-US" b="1" dirty="0"/>
              <a:t>Refrigerant Production Processes</a:t>
            </a:r>
          </a:p>
          <a:p>
            <a:pPr marL="742950" lvl="1" indent="-285750">
              <a:buFont typeface="Arial" panose="020B0604020202020204" pitchFamily="34" charset="0"/>
              <a:buChar char="•"/>
            </a:pPr>
            <a:r>
              <a:rPr lang="en-US" dirty="0"/>
              <a:t>CO2, NH3 produced through the burning of fossil fuels, energy-intensive processes = significant negative impacts on the environment</a:t>
            </a:r>
          </a:p>
          <a:p>
            <a:endParaRPr lang="en-CA" dirty="0"/>
          </a:p>
        </p:txBody>
      </p:sp>
      <p:sp>
        <p:nvSpPr>
          <p:cNvPr id="8" name="TextBox 7">
            <a:extLst>
              <a:ext uri="{FF2B5EF4-FFF2-40B4-BE49-F238E27FC236}">
                <a16:creationId xmlns:a16="http://schemas.microsoft.com/office/drawing/2014/main" id="{B2C4FD12-ADC3-483A-B516-5940EBE5635B}"/>
              </a:ext>
            </a:extLst>
          </p:cNvPr>
          <p:cNvSpPr txBox="1"/>
          <p:nvPr/>
        </p:nvSpPr>
        <p:spPr>
          <a:xfrm>
            <a:off x="90862" y="1590741"/>
            <a:ext cx="2826328" cy="584775"/>
          </a:xfrm>
          <a:prstGeom prst="rect">
            <a:avLst/>
          </a:prstGeom>
          <a:noFill/>
        </p:spPr>
        <p:txBody>
          <a:bodyPr wrap="square" rtlCol="0">
            <a:spAutoFit/>
          </a:bodyPr>
          <a:lstStyle/>
          <a:p>
            <a:r>
              <a:rPr lang="en-US" sz="3200" dirty="0">
                <a:solidFill>
                  <a:schemeClr val="accent1">
                    <a:lumMod val="75000"/>
                  </a:schemeClr>
                </a:solidFill>
              </a:rPr>
              <a:t>Think about:</a:t>
            </a:r>
            <a:endParaRPr lang="en-CA" sz="3200" dirty="0">
              <a:solidFill>
                <a:schemeClr val="accent1">
                  <a:lumMod val="75000"/>
                </a:schemeClr>
              </a:solidFill>
            </a:endParaRPr>
          </a:p>
        </p:txBody>
      </p:sp>
      <p:pic>
        <p:nvPicPr>
          <p:cNvPr id="18" name="Picture 17" descr="Icon&#10;&#10;Description automatically generated">
            <a:extLst>
              <a:ext uri="{FF2B5EF4-FFF2-40B4-BE49-F238E27FC236}">
                <a16:creationId xmlns:a16="http://schemas.microsoft.com/office/drawing/2014/main" id="{F08D9020-92C3-442F-9E36-6807BC4B807F}"/>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729169" y="2759410"/>
            <a:ext cx="222176" cy="261492"/>
          </a:xfrm>
          <a:prstGeom prst="rect">
            <a:avLst/>
          </a:prstGeom>
        </p:spPr>
      </p:pic>
      <p:pic>
        <p:nvPicPr>
          <p:cNvPr id="28" name="Picture 27" descr="Icon&#10;&#10;Description automatically generated">
            <a:extLst>
              <a:ext uri="{FF2B5EF4-FFF2-40B4-BE49-F238E27FC236}">
                <a16:creationId xmlns:a16="http://schemas.microsoft.com/office/drawing/2014/main" id="{444A1C42-B2EB-4D71-8CBB-E18E2B97A9C3}"/>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723039" y="4964383"/>
            <a:ext cx="222176" cy="261492"/>
          </a:xfrm>
          <a:prstGeom prst="rect">
            <a:avLst/>
          </a:prstGeom>
        </p:spPr>
      </p:pic>
      <p:pic>
        <p:nvPicPr>
          <p:cNvPr id="29" name="Picture 28" descr="Icon&#10;&#10;Description automatically generated">
            <a:extLst>
              <a:ext uri="{FF2B5EF4-FFF2-40B4-BE49-F238E27FC236}">
                <a16:creationId xmlns:a16="http://schemas.microsoft.com/office/drawing/2014/main" id="{43CBEC46-6263-4744-A31E-740B1743E564}"/>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718925" y="4398571"/>
            <a:ext cx="222176" cy="261492"/>
          </a:xfrm>
          <a:prstGeom prst="rect">
            <a:avLst/>
          </a:prstGeom>
        </p:spPr>
      </p:pic>
      <p:pic>
        <p:nvPicPr>
          <p:cNvPr id="30" name="Picture 29" descr="Icon&#10;&#10;Description automatically generated">
            <a:extLst>
              <a:ext uri="{FF2B5EF4-FFF2-40B4-BE49-F238E27FC236}">
                <a16:creationId xmlns:a16="http://schemas.microsoft.com/office/drawing/2014/main" id="{29F980F4-9F50-497E-9DEC-E1455A3EAD17}"/>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6571169" y="5468785"/>
            <a:ext cx="222176" cy="261492"/>
          </a:xfrm>
          <a:prstGeom prst="rect">
            <a:avLst/>
          </a:prstGeom>
        </p:spPr>
      </p:pic>
      <p:pic>
        <p:nvPicPr>
          <p:cNvPr id="31" name="Picture 30" descr="Icon&#10;&#10;Description automatically generated">
            <a:extLst>
              <a:ext uri="{FF2B5EF4-FFF2-40B4-BE49-F238E27FC236}">
                <a16:creationId xmlns:a16="http://schemas.microsoft.com/office/drawing/2014/main" id="{49A78025-A647-41E0-8A2B-0BC1CEE11CAB}"/>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6571169" y="4090279"/>
            <a:ext cx="222176" cy="261492"/>
          </a:xfrm>
          <a:prstGeom prst="rect">
            <a:avLst/>
          </a:prstGeom>
        </p:spPr>
      </p:pic>
      <p:pic>
        <p:nvPicPr>
          <p:cNvPr id="32" name="Picture 31" descr="Icon&#10;&#10;Description automatically generated">
            <a:extLst>
              <a:ext uri="{FF2B5EF4-FFF2-40B4-BE49-F238E27FC236}">
                <a16:creationId xmlns:a16="http://schemas.microsoft.com/office/drawing/2014/main" id="{2D7E75C0-ABF3-4C0D-AC1E-73488A8B6932}"/>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6571169" y="2396742"/>
            <a:ext cx="222176" cy="261492"/>
          </a:xfrm>
          <a:prstGeom prst="rect">
            <a:avLst/>
          </a:prstGeom>
        </p:spPr>
      </p:pic>
      <p:pic>
        <p:nvPicPr>
          <p:cNvPr id="33" name="Picture 32" descr="Icon&#10;&#10;Description automatically generated">
            <a:extLst>
              <a:ext uri="{FF2B5EF4-FFF2-40B4-BE49-F238E27FC236}">
                <a16:creationId xmlns:a16="http://schemas.microsoft.com/office/drawing/2014/main" id="{E3776C8F-3851-4ECF-8DEE-86B3552C9A32}"/>
              </a:ext>
            </a:extLst>
          </p:cNvPr>
          <p:cNvPicPr>
            <a:picLocks noChangeAspect="1"/>
          </p:cNvPicPr>
          <p:nvPr/>
        </p:nvPicPr>
        <p:blipFill rotWithShape="1">
          <a:blip r:embed="rId2">
            <a:extLst>
              <a:ext uri="{28A0092B-C50C-407E-A947-70E740481C1C}">
                <a14:useLocalDpi xmlns:a14="http://schemas.microsoft.com/office/drawing/2010/main" val="0"/>
              </a:ext>
            </a:extLst>
          </a:blip>
          <a:srcRect l="4783" r="47424"/>
          <a:stretch/>
        </p:blipFill>
        <p:spPr>
          <a:xfrm>
            <a:off x="746634" y="3288204"/>
            <a:ext cx="222176" cy="261492"/>
          </a:xfrm>
          <a:prstGeom prst="rect">
            <a:avLst/>
          </a:prstGeom>
        </p:spPr>
      </p:pic>
    </p:spTree>
    <p:extLst>
      <p:ext uri="{BB962C8B-B14F-4D97-AF65-F5344CB8AC3E}">
        <p14:creationId xmlns:p14="http://schemas.microsoft.com/office/powerpoint/2010/main" val="2682926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5000">
        <p159:morph option="byObject"/>
      </p:transition>
    </mc:Choice>
    <mc:Fallback xmlns="">
      <p:transition spd="slow" advClick="0" advTm="6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3500"/>
                            </p:stCondLst>
                            <p:childTnLst>
                              <p:par>
                                <p:cTn id="25" presetID="6" presetClass="entr" presetSubtype="16" fill="hold" nodeType="afterEffect">
                                  <p:stCondLst>
                                    <p:cond delay="100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1000"/>
                                        <p:tgtEl>
                                          <p:spTgt spid="33"/>
                                        </p:tgtEl>
                                      </p:cBhvr>
                                    </p:animEffect>
                                  </p:childTnLst>
                                </p:cTn>
                              </p:par>
                            </p:childTnLst>
                          </p:cTn>
                        </p:par>
                        <p:par>
                          <p:cTn id="28" fill="hold">
                            <p:stCondLst>
                              <p:cond delay="5500"/>
                            </p:stCondLst>
                            <p:childTnLst>
                              <p:par>
                                <p:cTn id="29" presetID="10" presetClass="entr" presetSubtype="0" fill="hold" nodeType="afterEffect">
                                  <p:stCondLst>
                                    <p:cond delay="125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childTnLst>
                                </p:cTn>
                              </p:par>
                            </p:childTnLst>
                          </p:cTn>
                        </p:par>
                        <p:par>
                          <p:cTn id="32" fill="hold">
                            <p:stCondLst>
                              <p:cond delay="7750"/>
                            </p:stCondLst>
                            <p:childTnLst>
                              <p:par>
                                <p:cTn id="33" presetID="10" presetClass="entr" presetSubtype="0" fill="hold" nodeType="afterEffect">
                                  <p:stCondLst>
                                    <p:cond delay="200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500"/>
                                        <p:tgtEl>
                                          <p:spTgt spid="13">
                                            <p:txEl>
                                              <p:pRg st="0" end="0"/>
                                            </p:txEl>
                                          </p:spTgt>
                                        </p:tgtEl>
                                      </p:cBhvr>
                                    </p:animEffect>
                                  </p:childTnLst>
                                </p:cTn>
                              </p:par>
                              <p:par>
                                <p:cTn id="36" presetID="6" presetClass="entr" presetSubtype="16" fill="hold" nodeType="withEffect">
                                  <p:stCondLst>
                                    <p:cond delay="225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1000"/>
                                        <p:tgtEl>
                                          <p:spTgt spid="29"/>
                                        </p:tgtEl>
                                      </p:cBhvr>
                                    </p:animEffect>
                                  </p:childTnLst>
                                </p:cTn>
                              </p:par>
                            </p:childTnLst>
                          </p:cTn>
                        </p:par>
                        <p:par>
                          <p:cTn id="39" fill="hold">
                            <p:stCondLst>
                              <p:cond delay="11000"/>
                            </p:stCondLst>
                            <p:childTnLst>
                              <p:par>
                                <p:cTn id="40" presetID="10" presetClass="entr" presetSubtype="0" fill="hold" nodeType="afterEffect">
                                  <p:stCondLst>
                                    <p:cond delay="150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fade">
                                      <p:cBhvr>
                                        <p:cTn id="42" dur="1000"/>
                                        <p:tgtEl>
                                          <p:spTgt spid="13">
                                            <p:txEl>
                                              <p:pRg st="1" end="1"/>
                                            </p:txEl>
                                          </p:spTgt>
                                        </p:tgtEl>
                                      </p:cBhvr>
                                    </p:animEffect>
                                  </p:childTnLst>
                                </p:cTn>
                              </p:par>
                            </p:childTnLst>
                          </p:cTn>
                        </p:par>
                        <p:par>
                          <p:cTn id="43" fill="hold">
                            <p:stCondLst>
                              <p:cond delay="13500"/>
                            </p:stCondLst>
                            <p:childTnLst>
                              <p:par>
                                <p:cTn id="44" presetID="6" presetClass="entr" presetSubtype="16" fill="hold" nodeType="afterEffect">
                                  <p:stCondLst>
                                    <p:cond delay="175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1000"/>
                                        <p:tgtEl>
                                          <p:spTgt spid="28"/>
                                        </p:tgtEl>
                                      </p:cBhvr>
                                    </p:animEffect>
                                  </p:childTnLst>
                                </p:cTn>
                              </p:par>
                            </p:childTnLst>
                          </p:cTn>
                        </p:par>
                        <p:par>
                          <p:cTn id="47" fill="hold">
                            <p:stCondLst>
                              <p:cond delay="16250"/>
                            </p:stCondLst>
                            <p:childTnLst>
                              <p:par>
                                <p:cTn id="48" presetID="10" presetClass="entr" presetSubtype="0" fill="hold" nodeType="afterEffect">
                                  <p:stCondLst>
                                    <p:cond delay="1750"/>
                                  </p:stCondLst>
                                  <p:childTnLst>
                                    <p:set>
                                      <p:cBhvr>
                                        <p:cTn id="49" dur="1" fill="hold">
                                          <p:stCondLst>
                                            <p:cond delay="0"/>
                                          </p:stCondLst>
                                        </p:cTn>
                                        <p:tgtEl>
                                          <p:spTgt spid="13">
                                            <p:txEl>
                                              <p:pRg st="2" end="2"/>
                                            </p:txEl>
                                          </p:spTgt>
                                        </p:tgtEl>
                                        <p:attrNameLst>
                                          <p:attrName>style.visibility</p:attrName>
                                        </p:attrNameLst>
                                      </p:cBhvr>
                                      <p:to>
                                        <p:strVal val="visible"/>
                                      </p:to>
                                    </p:set>
                                    <p:animEffect transition="in" filter="fade">
                                      <p:cBhvr>
                                        <p:cTn id="50" dur="1000"/>
                                        <p:tgtEl>
                                          <p:spTgt spid="13">
                                            <p:txEl>
                                              <p:pRg st="2" end="2"/>
                                            </p:txEl>
                                          </p:spTgt>
                                        </p:tgtEl>
                                      </p:cBhvr>
                                    </p:animEffect>
                                  </p:childTnLst>
                                </p:cTn>
                              </p:par>
                            </p:childTnLst>
                          </p:cTn>
                        </p:par>
                        <p:par>
                          <p:cTn id="51" fill="hold">
                            <p:stCondLst>
                              <p:cond delay="19000"/>
                            </p:stCondLst>
                            <p:childTnLst>
                              <p:par>
                                <p:cTn id="52" presetID="10" presetClass="entr" presetSubtype="0" fill="hold" nodeType="afterEffect">
                                  <p:stCondLst>
                                    <p:cond delay="4000"/>
                                  </p:stCondLst>
                                  <p:childTnLst>
                                    <p:set>
                                      <p:cBhvr>
                                        <p:cTn id="53" dur="1" fill="hold">
                                          <p:stCondLst>
                                            <p:cond delay="0"/>
                                          </p:stCondLst>
                                        </p:cTn>
                                        <p:tgtEl>
                                          <p:spTgt spid="15">
                                            <p:txEl>
                                              <p:pRg st="0" end="0"/>
                                            </p:txEl>
                                          </p:spTgt>
                                        </p:tgtEl>
                                        <p:attrNameLst>
                                          <p:attrName>style.visibility</p:attrName>
                                        </p:attrNameLst>
                                      </p:cBhvr>
                                      <p:to>
                                        <p:strVal val="visible"/>
                                      </p:to>
                                    </p:set>
                                    <p:animEffect transition="in" filter="fade">
                                      <p:cBhvr>
                                        <p:cTn id="54" dur="500"/>
                                        <p:tgtEl>
                                          <p:spTgt spid="15">
                                            <p:txEl>
                                              <p:pRg st="0" end="0"/>
                                            </p:txEl>
                                          </p:spTgt>
                                        </p:tgtEl>
                                      </p:cBhvr>
                                    </p:animEffect>
                                  </p:childTnLst>
                                </p:cTn>
                              </p:par>
                            </p:childTnLst>
                          </p:cTn>
                        </p:par>
                        <p:par>
                          <p:cTn id="55" fill="hold">
                            <p:stCondLst>
                              <p:cond delay="23500"/>
                            </p:stCondLst>
                            <p:childTnLst>
                              <p:par>
                                <p:cTn id="56" presetID="6" presetClass="entr" presetSubtype="16" fill="hold" nodeType="afterEffect">
                                  <p:stCondLst>
                                    <p:cond delay="125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1000"/>
                                        <p:tgtEl>
                                          <p:spTgt spid="32"/>
                                        </p:tgtEl>
                                      </p:cBhvr>
                                    </p:animEffect>
                                  </p:childTnLst>
                                </p:cTn>
                              </p:par>
                            </p:childTnLst>
                          </p:cTn>
                        </p:par>
                        <p:par>
                          <p:cTn id="59" fill="hold">
                            <p:stCondLst>
                              <p:cond delay="25750"/>
                            </p:stCondLst>
                            <p:childTnLst>
                              <p:par>
                                <p:cTn id="60" presetID="10" presetClass="entr" presetSubtype="0" fill="hold" nodeType="afterEffect">
                                  <p:stCondLst>
                                    <p:cond delay="500"/>
                                  </p:stCondLst>
                                  <p:childTnLst>
                                    <p:set>
                                      <p:cBhvr>
                                        <p:cTn id="61" dur="1" fill="hold">
                                          <p:stCondLst>
                                            <p:cond delay="0"/>
                                          </p:stCondLst>
                                        </p:cTn>
                                        <p:tgtEl>
                                          <p:spTgt spid="15">
                                            <p:txEl>
                                              <p:pRg st="1" end="1"/>
                                            </p:txEl>
                                          </p:spTgt>
                                        </p:tgtEl>
                                        <p:attrNameLst>
                                          <p:attrName>style.visibility</p:attrName>
                                        </p:attrNameLst>
                                      </p:cBhvr>
                                      <p:to>
                                        <p:strVal val="visible"/>
                                      </p:to>
                                    </p:set>
                                    <p:animEffect transition="in" filter="fade">
                                      <p:cBhvr>
                                        <p:cTn id="62" dur="1250"/>
                                        <p:tgtEl>
                                          <p:spTgt spid="15">
                                            <p:txEl>
                                              <p:pRg st="1" end="1"/>
                                            </p:txEl>
                                          </p:spTgt>
                                        </p:tgtEl>
                                      </p:cBhvr>
                                    </p:animEffect>
                                  </p:childTnLst>
                                </p:cTn>
                              </p:par>
                            </p:childTnLst>
                          </p:cTn>
                        </p:par>
                        <p:par>
                          <p:cTn id="63" fill="hold">
                            <p:stCondLst>
                              <p:cond delay="27500"/>
                            </p:stCondLst>
                            <p:childTnLst>
                              <p:par>
                                <p:cTn id="64" presetID="10" presetClass="entr" presetSubtype="0" fill="hold" nodeType="afterEffect">
                                  <p:stCondLst>
                                    <p:cond delay="4250"/>
                                  </p:stCondLst>
                                  <p:childTnLst>
                                    <p:set>
                                      <p:cBhvr>
                                        <p:cTn id="65" dur="1" fill="hold">
                                          <p:stCondLst>
                                            <p:cond delay="0"/>
                                          </p:stCondLst>
                                        </p:cTn>
                                        <p:tgtEl>
                                          <p:spTgt spid="14">
                                            <p:txEl>
                                              <p:pRg st="0" end="0"/>
                                            </p:txEl>
                                          </p:spTgt>
                                        </p:tgtEl>
                                        <p:attrNameLst>
                                          <p:attrName>style.visibility</p:attrName>
                                        </p:attrNameLst>
                                      </p:cBhvr>
                                      <p:to>
                                        <p:strVal val="visible"/>
                                      </p:to>
                                    </p:set>
                                    <p:animEffect transition="in" filter="fade">
                                      <p:cBhvr>
                                        <p:cTn id="66" dur="500"/>
                                        <p:tgtEl>
                                          <p:spTgt spid="14">
                                            <p:txEl>
                                              <p:pRg st="0" end="0"/>
                                            </p:txEl>
                                          </p:spTgt>
                                        </p:tgtEl>
                                      </p:cBhvr>
                                    </p:animEffect>
                                  </p:childTnLst>
                                </p:cTn>
                              </p:par>
                            </p:childTnLst>
                          </p:cTn>
                        </p:par>
                        <p:par>
                          <p:cTn id="67" fill="hold">
                            <p:stCondLst>
                              <p:cond delay="32250"/>
                            </p:stCondLst>
                            <p:childTnLst>
                              <p:par>
                                <p:cTn id="68" presetID="6" presetClass="entr" presetSubtype="16" fill="hold" nodeType="afterEffect">
                                  <p:stCondLst>
                                    <p:cond delay="1000"/>
                                  </p:stCondLst>
                                  <p:childTnLst>
                                    <p:set>
                                      <p:cBhvr>
                                        <p:cTn id="69" dur="1" fill="hold">
                                          <p:stCondLst>
                                            <p:cond delay="0"/>
                                          </p:stCondLst>
                                        </p:cTn>
                                        <p:tgtEl>
                                          <p:spTgt spid="31"/>
                                        </p:tgtEl>
                                        <p:attrNameLst>
                                          <p:attrName>style.visibility</p:attrName>
                                        </p:attrNameLst>
                                      </p:cBhvr>
                                      <p:to>
                                        <p:strVal val="visible"/>
                                      </p:to>
                                    </p:set>
                                    <p:animEffect transition="in" filter="circle(in)">
                                      <p:cBhvr>
                                        <p:cTn id="70" dur="1000"/>
                                        <p:tgtEl>
                                          <p:spTgt spid="31"/>
                                        </p:tgtEl>
                                      </p:cBhvr>
                                    </p:animEffect>
                                  </p:childTnLst>
                                </p:cTn>
                              </p:par>
                            </p:childTnLst>
                          </p:cTn>
                        </p:par>
                        <p:par>
                          <p:cTn id="71" fill="hold">
                            <p:stCondLst>
                              <p:cond delay="34250"/>
                            </p:stCondLst>
                            <p:childTnLst>
                              <p:par>
                                <p:cTn id="72" presetID="10" presetClass="entr" presetSubtype="0" fill="hold" nodeType="afterEffect">
                                  <p:stCondLst>
                                    <p:cond delay="750"/>
                                  </p:stCondLst>
                                  <p:childTnLst>
                                    <p:set>
                                      <p:cBhvr>
                                        <p:cTn id="73" dur="1" fill="hold">
                                          <p:stCondLst>
                                            <p:cond delay="0"/>
                                          </p:stCondLst>
                                        </p:cTn>
                                        <p:tgtEl>
                                          <p:spTgt spid="14">
                                            <p:txEl>
                                              <p:pRg st="1" end="1"/>
                                            </p:txEl>
                                          </p:spTgt>
                                        </p:tgtEl>
                                        <p:attrNameLst>
                                          <p:attrName>style.visibility</p:attrName>
                                        </p:attrNameLst>
                                      </p:cBhvr>
                                      <p:to>
                                        <p:strVal val="visible"/>
                                      </p:to>
                                    </p:set>
                                    <p:animEffect transition="in" filter="fade">
                                      <p:cBhvr>
                                        <p:cTn id="74" dur="1000"/>
                                        <p:tgtEl>
                                          <p:spTgt spid="14">
                                            <p:txEl>
                                              <p:pRg st="1" end="1"/>
                                            </p:txEl>
                                          </p:spTgt>
                                        </p:tgtEl>
                                      </p:cBhvr>
                                    </p:animEffect>
                                  </p:childTnLst>
                                </p:cTn>
                              </p:par>
                            </p:childTnLst>
                          </p:cTn>
                        </p:par>
                        <p:par>
                          <p:cTn id="75" fill="hold">
                            <p:stCondLst>
                              <p:cond delay="36000"/>
                            </p:stCondLst>
                            <p:childTnLst>
                              <p:par>
                                <p:cTn id="76" presetID="10" presetClass="entr" presetSubtype="0" fill="hold" nodeType="afterEffect">
                                  <p:stCondLst>
                                    <p:cond delay="1500"/>
                                  </p:stCondLst>
                                  <p:childTnLst>
                                    <p:set>
                                      <p:cBhvr>
                                        <p:cTn id="77" dur="1" fill="hold">
                                          <p:stCondLst>
                                            <p:cond delay="0"/>
                                          </p:stCondLst>
                                        </p:cTn>
                                        <p:tgtEl>
                                          <p:spTgt spid="12">
                                            <p:txEl>
                                              <p:pRg st="0" end="0"/>
                                            </p:txEl>
                                          </p:spTgt>
                                        </p:tgtEl>
                                        <p:attrNameLst>
                                          <p:attrName>style.visibility</p:attrName>
                                        </p:attrNameLst>
                                      </p:cBhvr>
                                      <p:to>
                                        <p:strVal val="visible"/>
                                      </p:to>
                                    </p:set>
                                    <p:animEffect transition="in" filter="fade">
                                      <p:cBhvr>
                                        <p:cTn id="78" dur="500"/>
                                        <p:tgtEl>
                                          <p:spTgt spid="12">
                                            <p:txEl>
                                              <p:pRg st="0" end="0"/>
                                            </p:txEl>
                                          </p:spTgt>
                                        </p:tgtEl>
                                      </p:cBhvr>
                                    </p:animEffect>
                                  </p:childTnLst>
                                </p:cTn>
                              </p:par>
                            </p:childTnLst>
                          </p:cTn>
                        </p:par>
                        <p:par>
                          <p:cTn id="79" fill="hold">
                            <p:stCondLst>
                              <p:cond delay="38000"/>
                            </p:stCondLst>
                            <p:childTnLst>
                              <p:par>
                                <p:cTn id="80" presetID="6" presetClass="entr" presetSubtype="16" fill="hold" nodeType="afterEffect">
                                  <p:stCondLst>
                                    <p:cond delay="1000"/>
                                  </p:stCondLst>
                                  <p:childTnLst>
                                    <p:set>
                                      <p:cBhvr>
                                        <p:cTn id="81" dur="1" fill="hold">
                                          <p:stCondLst>
                                            <p:cond delay="0"/>
                                          </p:stCondLst>
                                        </p:cTn>
                                        <p:tgtEl>
                                          <p:spTgt spid="30"/>
                                        </p:tgtEl>
                                        <p:attrNameLst>
                                          <p:attrName>style.visibility</p:attrName>
                                        </p:attrNameLst>
                                      </p:cBhvr>
                                      <p:to>
                                        <p:strVal val="visible"/>
                                      </p:to>
                                    </p:set>
                                    <p:animEffect transition="in" filter="circle(in)">
                                      <p:cBhvr>
                                        <p:cTn id="82" dur="1000"/>
                                        <p:tgtEl>
                                          <p:spTgt spid="30"/>
                                        </p:tgtEl>
                                      </p:cBhvr>
                                    </p:animEffect>
                                  </p:childTnLst>
                                </p:cTn>
                              </p:par>
                            </p:childTnLst>
                          </p:cTn>
                        </p:par>
                        <p:par>
                          <p:cTn id="83" fill="hold">
                            <p:stCondLst>
                              <p:cond delay="40000"/>
                            </p:stCondLst>
                            <p:childTnLst>
                              <p:par>
                                <p:cTn id="84" presetID="10" presetClass="entr" presetSubtype="0" fill="hold" nodeType="afterEffect">
                                  <p:stCondLst>
                                    <p:cond delay="1500"/>
                                  </p:stCondLst>
                                  <p:childTnLst>
                                    <p:set>
                                      <p:cBhvr>
                                        <p:cTn id="85" dur="1" fill="hold">
                                          <p:stCondLst>
                                            <p:cond delay="0"/>
                                          </p:stCondLst>
                                        </p:cTn>
                                        <p:tgtEl>
                                          <p:spTgt spid="12">
                                            <p:txEl>
                                              <p:pRg st="1" end="1"/>
                                            </p:txEl>
                                          </p:spTgt>
                                        </p:tgtEl>
                                        <p:attrNameLst>
                                          <p:attrName>style.visibility</p:attrName>
                                        </p:attrNameLst>
                                      </p:cBhvr>
                                      <p:to>
                                        <p:strVal val="visible"/>
                                      </p:to>
                                    </p:set>
                                    <p:animEffect transition="in" filter="fade">
                                      <p:cBhvr>
                                        <p:cTn id="86"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54E-E0D6-4D4B-A385-CA845E649FE0}"/>
              </a:ext>
            </a:extLst>
          </p:cNvPr>
          <p:cNvSpPr>
            <a:spLocks noGrp="1"/>
          </p:cNvSpPr>
          <p:nvPr>
            <p:ph type="ctrTitle"/>
          </p:nvPr>
        </p:nvSpPr>
        <p:spPr>
          <a:xfrm>
            <a:off x="5214579" y="629266"/>
            <a:ext cx="6422849" cy="1676603"/>
          </a:xfrm>
        </p:spPr>
        <p:txBody>
          <a:bodyPr vert="horz" lIns="91440" tIns="45720" rIns="91440" bIns="45720" rtlCol="0" anchor="ctr">
            <a:normAutofit/>
          </a:bodyPr>
          <a:lstStyle/>
          <a:p>
            <a:pPr algn="l"/>
            <a:r>
              <a:rPr lang="en-US" sz="4400" b="1" kern="1200" dirty="0">
                <a:solidFill>
                  <a:schemeClr val="accent1">
                    <a:lumMod val="75000"/>
                  </a:schemeClr>
                </a:solidFill>
                <a:latin typeface="+mj-lt"/>
                <a:ea typeface="+mj-ea"/>
                <a:cs typeface="+mj-cs"/>
              </a:rPr>
              <a:t>Zero Leak-Rate Strategy</a:t>
            </a:r>
          </a:p>
        </p:txBody>
      </p:sp>
      <p:sp>
        <p:nvSpPr>
          <p:cNvPr id="60" name="Rectangle 6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Graphic 37" descr="Decimals">
            <a:extLst>
              <a:ext uri="{FF2B5EF4-FFF2-40B4-BE49-F238E27FC236}">
                <a16:creationId xmlns:a16="http://schemas.microsoft.com/office/drawing/2014/main" id="{8ABEE51E-4453-86DD-658E-96088DCA2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364" y="1872360"/>
            <a:ext cx="3113280" cy="3113280"/>
          </a:xfrm>
          <a:prstGeom prst="rect">
            <a:avLst/>
          </a:prstGeom>
          <a:effectLst/>
        </p:spPr>
      </p:pic>
      <p:sp>
        <p:nvSpPr>
          <p:cNvPr id="3" name="Subtitle 2">
            <a:extLst>
              <a:ext uri="{FF2B5EF4-FFF2-40B4-BE49-F238E27FC236}">
                <a16:creationId xmlns:a16="http://schemas.microsoft.com/office/drawing/2014/main" id="{ECE8E71F-9488-49D9-AC08-3A515C408B11}"/>
              </a:ext>
            </a:extLst>
          </p:cNvPr>
          <p:cNvSpPr>
            <a:spLocks noGrp="1"/>
          </p:cNvSpPr>
          <p:nvPr>
            <p:ph type="subTitle" idx="1"/>
          </p:nvPr>
        </p:nvSpPr>
        <p:spPr>
          <a:xfrm>
            <a:off x="5214581" y="2438400"/>
            <a:ext cx="6422848" cy="3785419"/>
          </a:xfrm>
        </p:spPr>
        <p:txBody>
          <a:bodyPr vert="horz" lIns="91440" tIns="45720" rIns="91440" bIns="45720" rtlCol="0">
            <a:normAutofit/>
          </a:bodyPr>
          <a:lstStyle/>
          <a:p>
            <a:pPr indent="-228600" algn="l">
              <a:buFont typeface="Arial" panose="020B0604020202020204" pitchFamily="34" charset="0"/>
              <a:buChar char="•"/>
            </a:pPr>
            <a:r>
              <a:rPr lang="en-US" sz="2000" dirty="0"/>
              <a:t>A system should operate within normal parameters its entire usable life without needing additional refrigerant</a:t>
            </a:r>
          </a:p>
          <a:p>
            <a:pPr indent="-228600" algn="l">
              <a:buFont typeface="Arial" panose="020B0604020202020204" pitchFamily="34" charset="0"/>
              <a:buChar char="•"/>
            </a:pPr>
            <a:r>
              <a:rPr lang="en-US" sz="2000" dirty="0"/>
              <a:t>Conventional systems have an </a:t>
            </a:r>
            <a:r>
              <a:rPr lang="en-US" sz="2000" b="1" i="1" dirty="0"/>
              <a:t>allowable leak-rate</a:t>
            </a:r>
          </a:p>
          <a:p>
            <a:pPr indent="-228600" algn="l">
              <a:buFont typeface="Arial" panose="020B0604020202020204" pitchFamily="34" charset="0"/>
              <a:buChar char="•"/>
            </a:pPr>
            <a:r>
              <a:rPr lang="en-US" sz="2000" dirty="0"/>
              <a:t>All OEMs should be designing equipment around a </a:t>
            </a:r>
            <a:r>
              <a:rPr lang="en-US" sz="2000" b="1" i="1" dirty="0"/>
              <a:t>zero leak-rate</a:t>
            </a:r>
          </a:p>
          <a:p>
            <a:pPr indent="-228600" algn="l">
              <a:buFont typeface="Arial" panose="020B0604020202020204" pitchFamily="34" charset="0"/>
              <a:buChar char="•"/>
            </a:pPr>
            <a:r>
              <a:rPr lang="en-US" sz="2000" dirty="0"/>
              <a:t>There are many opportunities in the designing of a system to achieve a zero leak-rate</a:t>
            </a:r>
          </a:p>
          <a:p>
            <a:pPr indent="-228600" algn="l">
              <a:buFont typeface="Arial" panose="020B0604020202020204" pitchFamily="34" charset="0"/>
              <a:buChar char="•"/>
            </a:pPr>
            <a:endParaRPr lang="en-US" sz="2000" dirty="0"/>
          </a:p>
        </p:txBody>
      </p:sp>
      <p:pic>
        <p:nvPicPr>
          <p:cNvPr id="5" name="Picture 4" descr="A picture containing aircraft&#10;&#10;Description automatically generated">
            <a:extLst>
              <a:ext uri="{FF2B5EF4-FFF2-40B4-BE49-F238E27FC236}">
                <a16:creationId xmlns:a16="http://schemas.microsoft.com/office/drawing/2014/main" id="{6D79C09B-7CB4-4557-ACBE-ED24D4A36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139" y="4442691"/>
            <a:ext cx="2484861" cy="2484861"/>
          </a:xfrm>
          <a:prstGeom prst="rect">
            <a:avLst/>
          </a:prstGeom>
          <a:effectLst>
            <a:outerShdw blurRad="63500" dist="50800" dir="5400000" sx="110000" sy="110000" algn="ctr" rotWithShape="0">
              <a:srgbClr val="000000">
                <a:alpha val="45000"/>
              </a:srgbClr>
            </a:outerShdw>
          </a:effectLst>
        </p:spPr>
      </p:pic>
    </p:spTree>
    <p:extLst>
      <p:ext uri="{BB962C8B-B14F-4D97-AF65-F5344CB8AC3E}">
        <p14:creationId xmlns:p14="http://schemas.microsoft.com/office/powerpoint/2010/main" val="3385075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7000">
        <p159:morph option="byObject"/>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500"/>
                                        <p:tgtEl>
                                          <p:spTgt spid="3">
                                            <p:txEl>
                                              <p:pRg st="0" end="0"/>
                                            </p:txEl>
                                          </p:spTgt>
                                        </p:tgtEl>
                                      </p:cBhvr>
                                    </p:animEffect>
                                    <p:anim calcmode="lin" valueType="num">
                                      <p:cBhvr>
                                        <p:cTn id="14"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20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500"/>
                                        <p:tgtEl>
                                          <p:spTgt spid="3">
                                            <p:txEl>
                                              <p:pRg st="1" end="1"/>
                                            </p:txEl>
                                          </p:spTgt>
                                        </p:tgtEl>
                                      </p:cBhvr>
                                    </p:animEffect>
                                    <p:anim calcmode="lin" valueType="num">
                                      <p:cBhvr>
                                        <p:cTn id="20"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7" presetClass="entr" presetSubtype="0" fill="hold" grpId="0" nodeType="afterEffect">
                                  <p:stCondLst>
                                    <p:cond delay="175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500"/>
                                        <p:tgtEl>
                                          <p:spTgt spid="3">
                                            <p:txEl>
                                              <p:pRg st="2" end="2"/>
                                            </p:txEl>
                                          </p:spTgt>
                                        </p:tgtEl>
                                      </p:cBhvr>
                                    </p:animEffect>
                                    <p:anim calcmode="lin" valueType="num">
                                      <p:cBhvr>
                                        <p:cTn id="26"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8250"/>
                            </p:stCondLst>
                            <p:childTnLst>
                              <p:par>
                                <p:cTn id="29" presetID="47" presetClass="entr" presetSubtype="0" fill="hold" grpId="0" nodeType="afterEffect">
                                  <p:stCondLst>
                                    <p:cond delay="15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500"/>
                                        <p:tgtEl>
                                          <p:spTgt spid="3">
                                            <p:txEl>
                                              <p:pRg st="3" end="3"/>
                                            </p:txEl>
                                          </p:spTgt>
                                        </p:tgtEl>
                                      </p:cBhvr>
                                    </p:animEffect>
                                    <p:anim calcmode="lin" valueType="num">
                                      <p:cBhvr>
                                        <p:cTn id="32"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1250"/>
                            </p:stCondLst>
                            <p:childTnLst>
                              <p:par>
                                <p:cTn id="35" presetID="10" presetClass="entr" presetSubtype="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 name="Rectangle 74">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78">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22ABBB-5048-40ED-8F7D-84B44043F6F0}"/>
              </a:ext>
            </a:extLst>
          </p:cNvPr>
          <p:cNvSpPr>
            <a:spLocks noGrp="1"/>
          </p:cNvSpPr>
          <p:nvPr>
            <p:ph type="ctrTitle"/>
          </p:nvPr>
        </p:nvSpPr>
        <p:spPr>
          <a:xfrm>
            <a:off x="1288060" y="1369938"/>
            <a:ext cx="3210854" cy="4114800"/>
          </a:xfrm>
        </p:spPr>
        <p:txBody>
          <a:bodyPr vert="horz" lIns="91440" tIns="45720" rIns="91440" bIns="45720" rtlCol="0" anchor="ctr">
            <a:normAutofit/>
          </a:bodyPr>
          <a:lstStyle/>
          <a:p>
            <a:pPr algn="r"/>
            <a:r>
              <a:rPr lang="en-US" sz="4100" b="1" kern="1200" dirty="0">
                <a:solidFill>
                  <a:schemeClr val="accent1">
                    <a:lumMod val="75000"/>
                  </a:schemeClr>
                </a:solidFill>
                <a:latin typeface="+mj-lt"/>
                <a:ea typeface="+mj-ea"/>
                <a:cs typeface="+mj-cs"/>
              </a:rPr>
              <a:t>Design Opportunities To Minimize the Impact of Leaks On Emissions</a:t>
            </a:r>
          </a:p>
        </p:txBody>
      </p:sp>
      <p:cxnSp>
        <p:nvCxnSpPr>
          <p:cNvPr id="90" name="Straight Connector 80">
            <a:extLst>
              <a:ext uri="{FF2B5EF4-FFF2-40B4-BE49-F238E27FC236}">
                <a16:creationId xmlns:a16="http://schemas.microsoft.com/office/drawing/2014/main" id="{F492F8DF-EE34-4FC5-9FFE-76EB2E3BB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316861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E750D438-4F42-45E2-9F01-DA1B7E4753BA}"/>
              </a:ext>
            </a:extLst>
          </p:cNvPr>
          <p:cNvSpPr>
            <a:spLocks noGrp="1"/>
          </p:cNvSpPr>
          <p:nvPr>
            <p:ph type="subTitle" idx="1"/>
          </p:nvPr>
        </p:nvSpPr>
        <p:spPr>
          <a:xfrm>
            <a:off x="5030505" y="1371600"/>
            <a:ext cx="5872185" cy="4114800"/>
          </a:xfrm>
        </p:spPr>
        <p:txBody>
          <a:bodyPr vert="horz" lIns="91440" tIns="45720" rIns="91440" bIns="45720" rtlCol="0" anchor="ctr">
            <a:normAutofit/>
          </a:bodyPr>
          <a:lstStyle/>
          <a:p>
            <a:pPr indent="-228600" algn="l">
              <a:buFont typeface="Arial" panose="020B0604020202020204" pitchFamily="34" charset="0"/>
              <a:buChar char="•"/>
            </a:pPr>
            <a:r>
              <a:rPr lang="en-US" sz="2200" dirty="0"/>
              <a:t>Use of low-pressure, low GWP refrigerants</a:t>
            </a:r>
          </a:p>
          <a:p>
            <a:pPr indent="-228600" algn="l">
              <a:buFont typeface="Arial" panose="020B0604020202020204" pitchFamily="34" charset="0"/>
              <a:buChar char="•"/>
            </a:pPr>
            <a:r>
              <a:rPr lang="en-US" sz="2200" dirty="0"/>
              <a:t>Reduction of refrigerant charge</a:t>
            </a:r>
          </a:p>
          <a:p>
            <a:pPr indent="-228600" algn="l">
              <a:buFont typeface="Arial" panose="020B0604020202020204" pitchFamily="34" charset="0"/>
              <a:buChar char="•"/>
            </a:pPr>
            <a:r>
              <a:rPr lang="en-US" sz="2200" dirty="0"/>
              <a:t>Reduction of refrigeration capacity demand</a:t>
            </a:r>
          </a:p>
          <a:p>
            <a:pPr indent="-228600" algn="l">
              <a:buFont typeface="Arial" panose="020B0604020202020204" pitchFamily="34" charset="0"/>
              <a:buChar char="•"/>
            </a:pPr>
            <a:r>
              <a:rPr lang="en-US" sz="2200" dirty="0"/>
              <a:t>Improved components </a:t>
            </a:r>
          </a:p>
          <a:p>
            <a:pPr indent="-228600" algn="l">
              <a:buFont typeface="Arial" panose="020B0604020202020204" pitchFamily="34" charset="0"/>
              <a:buChar char="•"/>
            </a:pPr>
            <a:r>
              <a:rPr lang="en-US" sz="2200" dirty="0"/>
              <a:t>Recovery and reuse of refrigerant during service &amp; decommission</a:t>
            </a:r>
          </a:p>
          <a:p>
            <a:pPr indent="-228600" algn="l">
              <a:buFont typeface="Arial" panose="020B0604020202020204" pitchFamily="34" charset="0"/>
              <a:buChar char="•"/>
            </a:pPr>
            <a:r>
              <a:rPr lang="en-US" sz="2200" dirty="0"/>
              <a:t>Integrated smart controls for system monitoring</a:t>
            </a:r>
          </a:p>
        </p:txBody>
      </p:sp>
    </p:spTree>
    <p:extLst>
      <p:ext uri="{BB962C8B-B14F-4D97-AF65-F5344CB8AC3E}">
        <p14:creationId xmlns:p14="http://schemas.microsoft.com/office/powerpoint/2010/main" val="408784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0">
        <p159:morph option="byObject"/>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8" fill="hold" nodeType="withEffect">
                                  <p:stCondLst>
                                    <p:cond delay="7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2000"/>
                                        <p:tgtEl>
                                          <p:spTgt spid="3">
                                            <p:txEl>
                                              <p:pRg st="0" end="0"/>
                                            </p:txEl>
                                          </p:spTgt>
                                        </p:tgtEl>
                                      </p:cBhvr>
                                    </p:animEffect>
                                  </p:childTnLst>
                                </p:cTn>
                              </p:par>
                            </p:childTnLst>
                          </p:cTn>
                        </p:par>
                        <p:par>
                          <p:cTn id="11" fill="hold">
                            <p:stCondLst>
                              <p:cond delay="2750"/>
                            </p:stCondLst>
                            <p:childTnLst>
                              <p:par>
                                <p:cTn id="12" presetID="22" presetClass="entr" presetSubtype="8" fill="hold" nodeType="afterEffect">
                                  <p:stCondLst>
                                    <p:cond delay="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000"/>
                                        <p:tgtEl>
                                          <p:spTgt spid="3">
                                            <p:txEl>
                                              <p:pRg st="1" end="1"/>
                                            </p:txEl>
                                          </p:spTgt>
                                        </p:tgtEl>
                                      </p:cBhvr>
                                    </p:animEffect>
                                  </p:childTnLst>
                                </p:cTn>
                              </p:par>
                            </p:childTnLst>
                          </p:cTn>
                        </p:par>
                        <p:par>
                          <p:cTn id="15" fill="hold">
                            <p:stCondLst>
                              <p:cond delay="5250"/>
                            </p:stCondLst>
                            <p:childTnLst>
                              <p:par>
                                <p:cTn id="16" presetID="22" presetClass="entr" presetSubtype="8" fill="hold" nodeType="after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2000"/>
                                        <p:tgtEl>
                                          <p:spTgt spid="3">
                                            <p:txEl>
                                              <p:pRg st="2" end="2"/>
                                            </p:txEl>
                                          </p:spTgt>
                                        </p:tgtEl>
                                      </p:cBhvr>
                                    </p:animEffect>
                                  </p:childTnLst>
                                </p:cTn>
                              </p:par>
                            </p:childTnLst>
                          </p:cTn>
                        </p:par>
                        <p:par>
                          <p:cTn id="19" fill="hold">
                            <p:stCondLst>
                              <p:cond delay="7750"/>
                            </p:stCondLst>
                            <p:childTnLst>
                              <p:par>
                                <p:cTn id="20" presetID="22" presetClass="entr" presetSubtype="8" fill="hold"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2000"/>
                                        <p:tgtEl>
                                          <p:spTgt spid="3">
                                            <p:txEl>
                                              <p:pRg st="3" end="3"/>
                                            </p:txEl>
                                          </p:spTgt>
                                        </p:tgtEl>
                                      </p:cBhvr>
                                    </p:animEffect>
                                  </p:childTnLst>
                                </p:cTn>
                              </p:par>
                            </p:childTnLst>
                          </p:cTn>
                        </p:par>
                        <p:par>
                          <p:cTn id="23" fill="hold">
                            <p:stCondLst>
                              <p:cond delay="10250"/>
                            </p:stCondLst>
                            <p:childTnLst>
                              <p:par>
                                <p:cTn id="24" presetID="22" presetClass="entr" presetSubtype="8" fill="hold" nodeType="afterEffect">
                                  <p:stCondLst>
                                    <p:cond delay="75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2500"/>
                                        <p:tgtEl>
                                          <p:spTgt spid="3">
                                            <p:txEl>
                                              <p:pRg st="4" end="4"/>
                                            </p:txEl>
                                          </p:spTgt>
                                        </p:tgtEl>
                                      </p:cBhvr>
                                    </p:animEffect>
                                  </p:childTnLst>
                                </p:cTn>
                              </p:par>
                            </p:childTnLst>
                          </p:cTn>
                        </p:par>
                        <p:par>
                          <p:cTn id="27" fill="hold">
                            <p:stCondLst>
                              <p:cond delay="13500"/>
                            </p:stCondLst>
                            <p:childTnLst>
                              <p:par>
                                <p:cTn id="28" presetID="22" presetClass="entr" presetSubtype="8" fill="hold" nodeType="afterEffect">
                                  <p:stCondLst>
                                    <p:cond delay="5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A48F05F-08C3-420A-9FFD-7421D8D4B8E9}"/>
              </a:ext>
            </a:extLst>
          </p:cNvPr>
          <p:cNvSpPr>
            <a:spLocks noGrp="1"/>
          </p:cNvSpPr>
          <p:nvPr>
            <p:ph type="title"/>
          </p:nvPr>
        </p:nvSpPr>
        <p:spPr>
          <a:xfrm>
            <a:off x="115577" y="3808575"/>
            <a:ext cx="3748194" cy="2894842"/>
          </a:xfrm>
        </p:spPr>
        <p:txBody>
          <a:bodyPr anchor="b">
            <a:normAutofit/>
          </a:bodyPr>
          <a:lstStyle/>
          <a:p>
            <a:pPr marL="0" indent="0"/>
            <a:r>
              <a:rPr lang="en-CA" sz="4000" b="0" i="0" u="none" strike="noStrike" baseline="0" dirty="0">
                <a:solidFill>
                  <a:srgbClr val="FFFFFF"/>
                </a:solidFill>
                <a:latin typeface="+mn-lt"/>
              </a:rPr>
              <a:t>Ultra Low GWP - Zero ODP HFO Refrigerant</a:t>
            </a:r>
            <a:br>
              <a:rPr lang="en-CA" sz="4000" b="0" i="0" u="none" strike="noStrike" baseline="0" dirty="0">
                <a:solidFill>
                  <a:srgbClr val="FFFFFF"/>
                </a:solidFill>
                <a:latin typeface="Avenir-Light"/>
              </a:rPr>
            </a:br>
            <a:endParaRPr lang="en-CA" sz="4000" dirty="0">
              <a:solidFill>
                <a:srgbClr val="FFFFFF"/>
              </a:solidFill>
            </a:endParaRPr>
          </a:p>
        </p:txBody>
      </p:sp>
      <p:graphicFrame>
        <p:nvGraphicFramePr>
          <p:cNvPr id="43" name="Content Placeholder 4">
            <a:extLst>
              <a:ext uri="{FF2B5EF4-FFF2-40B4-BE49-F238E27FC236}">
                <a16:creationId xmlns:a16="http://schemas.microsoft.com/office/drawing/2014/main" id="{225DF435-CBE3-4298-B5FC-D2386A2172BA}"/>
              </a:ext>
            </a:extLst>
          </p:cNvPr>
          <p:cNvGraphicFramePr>
            <a:graphicFrameLocks noGrp="1"/>
          </p:cNvGraphicFramePr>
          <p:nvPr>
            <p:ph idx="1"/>
            <p:extLst>
              <p:ext uri="{D42A27DB-BD31-4B8C-83A1-F6EECF244321}">
                <p14:modId xmlns:p14="http://schemas.microsoft.com/office/powerpoint/2010/main" val="2179707940"/>
              </p:ext>
            </p:extLst>
          </p:nvPr>
        </p:nvGraphicFramePr>
        <p:xfrm>
          <a:off x="3487831" y="221672"/>
          <a:ext cx="8630277" cy="2526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aircraft&#10;&#10;Description automatically generated">
            <a:extLst>
              <a:ext uri="{FF2B5EF4-FFF2-40B4-BE49-F238E27FC236}">
                <a16:creationId xmlns:a16="http://schemas.microsoft.com/office/drawing/2014/main" id="{38D386A3-3126-43AD-9C1F-509C6D3C3ABE}"/>
              </a:ext>
            </a:extLst>
          </p:cNvPr>
          <p:cNvPicPr>
            <a:picLocks noChangeAspect="1"/>
          </p:cNvPicPr>
          <p:nvPr/>
        </p:nvPicPr>
        <p:blipFill rotWithShape="1">
          <a:blip r:embed="rId7">
            <a:extLst>
              <a:ext uri="{28A0092B-C50C-407E-A947-70E740481C1C}">
                <a14:useLocalDpi xmlns:a14="http://schemas.microsoft.com/office/drawing/2010/main" val="0"/>
              </a:ext>
            </a:extLst>
          </a:blip>
          <a:srcRect l="7633" r="7993" b="4"/>
          <a:stretch/>
        </p:blipFill>
        <p:spPr>
          <a:xfrm>
            <a:off x="10862676" y="5255996"/>
            <a:ext cx="1255432" cy="1487878"/>
          </a:xfrm>
          <a:prstGeom prst="rect">
            <a:avLst/>
          </a:prstGeom>
          <a:effectLst>
            <a:outerShdw blurRad="101600" dist="50800" dir="5400000" algn="ctr" rotWithShape="0">
              <a:srgbClr val="000000">
                <a:alpha val="71000"/>
              </a:srgbClr>
            </a:outerShdw>
          </a:effectLst>
        </p:spPr>
      </p:pic>
      <p:pic>
        <p:nvPicPr>
          <p:cNvPr id="3" name="Picture 2" descr="A picture containing indoor, cluttered&#10;&#10;Description automatically generated">
            <a:extLst>
              <a:ext uri="{FF2B5EF4-FFF2-40B4-BE49-F238E27FC236}">
                <a16:creationId xmlns:a16="http://schemas.microsoft.com/office/drawing/2014/main" id="{9BCECB3A-D0C9-446C-9962-0F74D6D654DF}"/>
              </a:ext>
            </a:extLst>
          </p:cNvPr>
          <p:cNvPicPr>
            <a:picLocks noChangeAspect="1"/>
          </p:cNvPicPr>
          <p:nvPr/>
        </p:nvPicPr>
        <p:blipFill rotWithShape="1">
          <a:blip r:embed="rId8">
            <a:extLst>
              <a:ext uri="{28A0092B-C50C-407E-A947-70E740481C1C}">
                <a14:useLocalDpi xmlns:a14="http://schemas.microsoft.com/office/drawing/2010/main" val="0"/>
              </a:ext>
            </a:extLst>
          </a:blip>
          <a:srcRect l="10928" r="4700" b="8746"/>
          <a:stretch/>
        </p:blipFill>
        <p:spPr>
          <a:xfrm>
            <a:off x="5334103" y="3072953"/>
            <a:ext cx="5429250" cy="3459898"/>
          </a:xfrm>
          <a:prstGeom prst="rect">
            <a:avLst/>
          </a:prstGeom>
        </p:spPr>
      </p:pic>
      <p:sp>
        <p:nvSpPr>
          <p:cNvPr id="13" name="TextBox 12">
            <a:extLst>
              <a:ext uri="{FF2B5EF4-FFF2-40B4-BE49-F238E27FC236}">
                <a16:creationId xmlns:a16="http://schemas.microsoft.com/office/drawing/2014/main" id="{3B163B06-9285-4E43-8094-B23D0B9199F8}"/>
              </a:ext>
            </a:extLst>
          </p:cNvPr>
          <p:cNvSpPr txBox="1"/>
          <p:nvPr/>
        </p:nvSpPr>
        <p:spPr>
          <a:xfrm>
            <a:off x="164843" y="246556"/>
            <a:ext cx="3649661" cy="3170099"/>
          </a:xfrm>
          <a:prstGeom prst="rect">
            <a:avLst/>
          </a:prstGeom>
          <a:noFill/>
        </p:spPr>
        <p:txBody>
          <a:bodyPr wrap="square">
            <a:spAutoFit/>
          </a:bodyPr>
          <a:lstStyle/>
          <a:p>
            <a:r>
              <a:rPr lang="en-US" sz="2400" dirty="0">
                <a:solidFill>
                  <a:schemeClr val="bg1"/>
                </a:solidFill>
                <a:latin typeface="Segoe UI" panose="020B0502040204020203" pitchFamily="34" charset="0"/>
              </a:rPr>
              <a:t>By combining better chemicals with a more solid platform, equipment design mitigates refrigerant leakage that conventional systems </a:t>
            </a:r>
          </a:p>
          <a:p>
            <a:r>
              <a:rPr lang="en-US" sz="3200" b="1" i="1" dirty="0">
                <a:solidFill>
                  <a:schemeClr val="bg1">
                    <a:lumMod val="75000"/>
                  </a:schemeClr>
                </a:solidFill>
                <a:latin typeface="Segoe UI" panose="020B0502040204020203" pitchFamily="34" charset="0"/>
              </a:rPr>
              <a:t>normalize</a:t>
            </a:r>
            <a:endParaRPr lang="en-CA" sz="3200" b="1" i="1" dirty="0">
              <a:solidFill>
                <a:schemeClr val="bg1">
                  <a:lumMod val="75000"/>
                </a:schemeClr>
              </a:solidFill>
            </a:endParaRPr>
          </a:p>
        </p:txBody>
      </p:sp>
    </p:spTree>
    <p:extLst>
      <p:ext uri="{BB962C8B-B14F-4D97-AF65-F5344CB8AC3E}">
        <p14:creationId xmlns:p14="http://schemas.microsoft.com/office/powerpoint/2010/main" val="174212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3000">
        <p159:morph option="byObject"/>
      </p:transition>
    </mc:Choice>
    <mc:Fallback xmlns="">
      <p:transition spd="slow" advClick="0"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3">
                                            <p:graphicEl>
                                              <a:dgm id="{9F9A8922-EA55-4390-B0D6-F93B64C427B7}"/>
                                            </p:graphicEl>
                                          </p:spTgt>
                                        </p:tgtEl>
                                        <p:attrNameLst>
                                          <p:attrName>style.visibility</p:attrName>
                                        </p:attrNameLst>
                                      </p:cBhvr>
                                      <p:to>
                                        <p:strVal val="visible"/>
                                      </p:to>
                                    </p:set>
                                    <p:anim calcmode="lin" valueType="num">
                                      <p:cBhvr>
                                        <p:cTn id="7" dur="500" fill="hold"/>
                                        <p:tgtEl>
                                          <p:spTgt spid="43">
                                            <p:graphicEl>
                                              <a:dgm id="{9F9A8922-EA55-4390-B0D6-F93B64C427B7}"/>
                                            </p:graphicEl>
                                          </p:spTgt>
                                        </p:tgtEl>
                                        <p:attrNameLst>
                                          <p:attrName>ppt_w</p:attrName>
                                        </p:attrNameLst>
                                      </p:cBhvr>
                                      <p:tavLst>
                                        <p:tav tm="0">
                                          <p:val>
                                            <p:fltVal val="0"/>
                                          </p:val>
                                        </p:tav>
                                        <p:tav tm="100000">
                                          <p:val>
                                            <p:strVal val="#ppt_w"/>
                                          </p:val>
                                        </p:tav>
                                      </p:tavLst>
                                    </p:anim>
                                    <p:anim calcmode="lin" valueType="num">
                                      <p:cBhvr>
                                        <p:cTn id="8" dur="500" fill="hold"/>
                                        <p:tgtEl>
                                          <p:spTgt spid="43">
                                            <p:graphicEl>
                                              <a:dgm id="{9F9A8922-EA55-4390-B0D6-F93B64C427B7}"/>
                                            </p:graphicEl>
                                          </p:spTgt>
                                        </p:tgtEl>
                                        <p:attrNameLst>
                                          <p:attrName>ppt_h</p:attrName>
                                        </p:attrNameLst>
                                      </p:cBhvr>
                                      <p:tavLst>
                                        <p:tav tm="0">
                                          <p:val>
                                            <p:fltVal val="0"/>
                                          </p:val>
                                        </p:tav>
                                        <p:tav tm="100000">
                                          <p:val>
                                            <p:strVal val="#ppt_h"/>
                                          </p:val>
                                        </p:tav>
                                      </p:tavLst>
                                    </p:anim>
                                    <p:anim calcmode="lin" valueType="num">
                                      <p:cBhvr>
                                        <p:cTn id="9" dur="500" fill="hold"/>
                                        <p:tgtEl>
                                          <p:spTgt spid="43">
                                            <p:graphicEl>
                                              <a:dgm id="{9F9A8922-EA55-4390-B0D6-F93B64C427B7}"/>
                                            </p:graphicEl>
                                          </p:spTgt>
                                        </p:tgtEl>
                                        <p:attrNameLst>
                                          <p:attrName>style.rotation</p:attrName>
                                        </p:attrNameLst>
                                      </p:cBhvr>
                                      <p:tavLst>
                                        <p:tav tm="0">
                                          <p:val>
                                            <p:fltVal val="90"/>
                                          </p:val>
                                        </p:tav>
                                        <p:tav tm="100000">
                                          <p:val>
                                            <p:fltVal val="0"/>
                                          </p:val>
                                        </p:tav>
                                      </p:tavLst>
                                    </p:anim>
                                    <p:animEffect transition="in" filter="fade">
                                      <p:cBhvr>
                                        <p:cTn id="10" dur="500"/>
                                        <p:tgtEl>
                                          <p:spTgt spid="43">
                                            <p:graphicEl>
                                              <a:dgm id="{9F9A8922-EA55-4390-B0D6-F93B64C427B7}"/>
                                            </p:graphicEl>
                                          </p:spTgt>
                                        </p:tgtEl>
                                      </p:cBhvr>
                                    </p:animEffect>
                                  </p:childTnLst>
                                </p:cTn>
                              </p:par>
                            </p:childTnLst>
                          </p:cTn>
                        </p:par>
                        <p:par>
                          <p:cTn id="11" fill="hold">
                            <p:stCondLst>
                              <p:cond delay="500"/>
                            </p:stCondLst>
                            <p:childTnLst>
                              <p:par>
                                <p:cTn id="12" presetID="31" presetClass="entr" presetSubtype="0" fill="hold" grpId="0" nodeType="afterEffect">
                                  <p:stCondLst>
                                    <p:cond delay="500"/>
                                  </p:stCondLst>
                                  <p:childTnLst>
                                    <p:set>
                                      <p:cBhvr>
                                        <p:cTn id="13" dur="1" fill="hold">
                                          <p:stCondLst>
                                            <p:cond delay="0"/>
                                          </p:stCondLst>
                                        </p:cTn>
                                        <p:tgtEl>
                                          <p:spTgt spid="43">
                                            <p:graphicEl>
                                              <a:dgm id="{DB4D4C87-D32F-4063-9DA9-E6703987E63F}"/>
                                            </p:graphicEl>
                                          </p:spTgt>
                                        </p:tgtEl>
                                        <p:attrNameLst>
                                          <p:attrName>style.visibility</p:attrName>
                                        </p:attrNameLst>
                                      </p:cBhvr>
                                      <p:to>
                                        <p:strVal val="visible"/>
                                      </p:to>
                                    </p:set>
                                    <p:anim calcmode="lin" valueType="num">
                                      <p:cBhvr>
                                        <p:cTn id="14" dur="500" fill="hold"/>
                                        <p:tgtEl>
                                          <p:spTgt spid="43">
                                            <p:graphicEl>
                                              <a:dgm id="{DB4D4C87-D32F-4063-9DA9-E6703987E63F}"/>
                                            </p:graphicEl>
                                          </p:spTgt>
                                        </p:tgtEl>
                                        <p:attrNameLst>
                                          <p:attrName>ppt_w</p:attrName>
                                        </p:attrNameLst>
                                      </p:cBhvr>
                                      <p:tavLst>
                                        <p:tav tm="0">
                                          <p:val>
                                            <p:fltVal val="0"/>
                                          </p:val>
                                        </p:tav>
                                        <p:tav tm="100000">
                                          <p:val>
                                            <p:strVal val="#ppt_w"/>
                                          </p:val>
                                        </p:tav>
                                      </p:tavLst>
                                    </p:anim>
                                    <p:anim calcmode="lin" valueType="num">
                                      <p:cBhvr>
                                        <p:cTn id="15" dur="500" fill="hold"/>
                                        <p:tgtEl>
                                          <p:spTgt spid="43">
                                            <p:graphicEl>
                                              <a:dgm id="{DB4D4C87-D32F-4063-9DA9-E6703987E63F}"/>
                                            </p:graphicEl>
                                          </p:spTgt>
                                        </p:tgtEl>
                                        <p:attrNameLst>
                                          <p:attrName>ppt_h</p:attrName>
                                        </p:attrNameLst>
                                      </p:cBhvr>
                                      <p:tavLst>
                                        <p:tav tm="0">
                                          <p:val>
                                            <p:fltVal val="0"/>
                                          </p:val>
                                        </p:tav>
                                        <p:tav tm="100000">
                                          <p:val>
                                            <p:strVal val="#ppt_h"/>
                                          </p:val>
                                        </p:tav>
                                      </p:tavLst>
                                    </p:anim>
                                    <p:anim calcmode="lin" valueType="num">
                                      <p:cBhvr>
                                        <p:cTn id="16" dur="500" fill="hold"/>
                                        <p:tgtEl>
                                          <p:spTgt spid="43">
                                            <p:graphicEl>
                                              <a:dgm id="{DB4D4C87-D32F-4063-9DA9-E6703987E63F}"/>
                                            </p:graphicEl>
                                          </p:spTgt>
                                        </p:tgtEl>
                                        <p:attrNameLst>
                                          <p:attrName>style.rotation</p:attrName>
                                        </p:attrNameLst>
                                      </p:cBhvr>
                                      <p:tavLst>
                                        <p:tav tm="0">
                                          <p:val>
                                            <p:fltVal val="90"/>
                                          </p:val>
                                        </p:tav>
                                        <p:tav tm="100000">
                                          <p:val>
                                            <p:fltVal val="0"/>
                                          </p:val>
                                        </p:tav>
                                      </p:tavLst>
                                    </p:anim>
                                    <p:animEffect transition="in" filter="fade">
                                      <p:cBhvr>
                                        <p:cTn id="17" dur="500"/>
                                        <p:tgtEl>
                                          <p:spTgt spid="43">
                                            <p:graphicEl>
                                              <a:dgm id="{DB4D4C87-D32F-4063-9DA9-E6703987E63F}"/>
                                            </p:graphicEl>
                                          </p:spTgt>
                                        </p:tgtEl>
                                      </p:cBhvr>
                                    </p:animEffect>
                                  </p:childTnLst>
                                </p:cTn>
                              </p:par>
                            </p:childTnLst>
                          </p:cTn>
                        </p:par>
                        <p:par>
                          <p:cTn id="18" fill="hold">
                            <p:stCondLst>
                              <p:cond delay="1500"/>
                            </p:stCondLst>
                            <p:childTnLst>
                              <p:par>
                                <p:cTn id="19" presetID="31" presetClass="entr" presetSubtype="0" fill="hold" grpId="0" nodeType="afterEffect">
                                  <p:stCondLst>
                                    <p:cond delay="4000"/>
                                  </p:stCondLst>
                                  <p:childTnLst>
                                    <p:set>
                                      <p:cBhvr>
                                        <p:cTn id="20" dur="1" fill="hold">
                                          <p:stCondLst>
                                            <p:cond delay="0"/>
                                          </p:stCondLst>
                                        </p:cTn>
                                        <p:tgtEl>
                                          <p:spTgt spid="43">
                                            <p:graphicEl>
                                              <a:dgm id="{EF728116-E77E-4AF3-8ECF-27D8C8619003}"/>
                                            </p:graphicEl>
                                          </p:spTgt>
                                        </p:tgtEl>
                                        <p:attrNameLst>
                                          <p:attrName>style.visibility</p:attrName>
                                        </p:attrNameLst>
                                      </p:cBhvr>
                                      <p:to>
                                        <p:strVal val="visible"/>
                                      </p:to>
                                    </p:set>
                                    <p:anim calcmode="lin" valueType="num">
                                      <p:cBhvr>
                                        <p:cTn id="21" dur="500" fill="hold"/>
                                        <p:tgtEl>
                                          <p:spTgt spid="43">
                                            <p:graphicEl>
                                              <a:dgm id="{EF728116-E77E-4AF3-8ECF-27D8C8619003}"/>
                                            </p:graphicEl>
                                          </p:spTgt>
                                        </p:tgtEl>
                                        <p:attrNameLst>
                                          <p:attrName>ppt_w</p:attrName>
                                        </p:attrNameLst>
                                      </p:cBhvr>
                                      <p:tavLst>
                                        <p:tav tm="0">
                                          <p:val>
                                            <p:fltVal val="0"/>
                                          </p:val>
                                        </p:tav>
                                        <p:tav tm="100000">
                                          <p:val>
                                            <p:strVal val="#ppt_w"/>
                                          </p:val>
                                        </p:tav>
                                      </p:tavLst>
                                    </p:anim>
                                    <p:anim calcmode="lin" valueType="num">
                                      <p:cBhvr>
                                        <p:cTn id="22" dur="500" fill="hold"/>
                                        <p:tgtEl>
                                          <p:spTgt spid="43">
                                            <p:graphicEl>
                                              <a:dgm id="{EF728116-E77E-4AF3-8ECF-27D8C8619003}"/>
                                            </p:graphicEl>
                                          </p:spTgt>
                                        </p:tgtEl>
                                        <p:attrNameLst>
                                          <p:attrName>ppt_h</p:attrName>
                                        </p:attrNameLst>
                                      </p:cBhvr>
                                      <p:tavLst>
                                        <p:tav tm="0">
                                          <p:val>
                                            <p:fltVal val="0"/>
                                          </p:val>
                                        </p:tav>
                                        <p:tav tm="100000">
                                          <p:val>
                                            <p:strVal val="#ppt_h"/>
                                          </p:val>
                                        </p:tav>
                                      </p:tavLst>
                                    </p:anim>
                                    <p:anim calcmode="lin" valueType="num">
                                      <p:cBhvr>
                                        <p:cTn id="23" dur="500" fill="hold"/>
                                        <p:tgtEl>
                                          <p:spTgt spid="43">
                                            <p:graphicEl>
                                              <a:dgm id="{EF728116-E77E-4AF3-8ECF-27D8C8619003}"/>
                                            </p:graphicEl>
                                          </p:spTgt>
                                        </p:tgtEl>
                                        <p:attrNameLst>
                                          <p:attrName>style.rotation</p:attrName>
                                        </p:attrNameLst>
                                      </p:cBhvr>
                                      <p:tavLst>
                                        <p:tav tm="0">
                                          <p:val>
                                            <p:fltVal val="90"/>
                                          </p:val>
                                        </p:tav>
                                        <p:tav tm="100000">
                                          <p:val>
                                            <p:fltVal val="0"/>
                                          </p:val>
                                        </p:tav>
                                      </p:tavLst>
                                    </p:anim>
                                    <p:animEffect transition="in" filter="fade">
                                      <p:cBhvr>
                                        <p:cTn id="24" dur="500"/>
                                        <p:tgtEl>
                                          <p:spTgt spid="43">
                                            <p:graphicEl>
                                              <a:dgm id="{EF728116-E77E-4AF3-8ECF-27D8C8619003}"/>
                                            </p:graphicEl>
                                          </p:spTgt>
                                        </p:tgtEl>
                                      </p:cBhvr>
                                    </p:animEffect>
                                  </p:childTnLst>
                                </p:cTn>
                              </p:par>
                            </p:childTnLst>
                          </p:cTn>
                        </p:par>
                        <p:par>
                          <p:cTn id="25" fill="hold">
                            <p:stCondLst>
                              <p:cond delay="6000"/>
                            </p:stCondLst>
                            <p:childTnLst>
                              <p:par>
                                <p:cTn id="26" presetID="31" presetClass="entr" presetSubtype="0" fill="hold" grpId="0" nodeType="afterEffect">
                                  <p:stCondLst>
                                    <p:cond delay="500"/>
                                  </p:stCondLst>
                                  <p:childTnLst>
                                    <p:set>
                                      <p:cBhvr>
                                        <p:cTn id="27" dur="1" fill="hold">
                                          <p:stCondLst>
                                            <p:cond delay="0"/>
                                          </p:stCondLst>
                                        </p:cTn>
                                        <p:tgtEl>
                                          <p:spTgt spid="43">
                                            <p:graphicEl>
                                              <a:dgm id="{1C0AD128-6864-4B44-84E0-FFB46B8FBA03}"/>
                                            </p:graphicEl>
                                          </p:spTgt>
                                        </p:tgtEl>
                                        <p:attrNameLst>
                                          <p:attrName>style.visibility</p:attrName>
                                        </p:attrNameLst>
                                      </p:cBhvr>
                                      <p:to>
                                        <p:strVal val="visible"/>
                                      </p:to>
                                    </p:set>
                                    <p:anim calcmode="lin" valueType="num">
                                      <p:cBhvr>
                                        <p:cTn id="28" dur="500" fill="hold"/>
                                        <p:tgtEl>
                                          <p:spTgt spid="43">
                                            <p:graphicEl>
                                              <a:dgm id="{1C0AD128-6864-4B44-84E0-FFB46B8FBA03}"/>
                                            </p:graphicEl>
                                          </p:spTgt>
                                        </p:tgtEl>
                                        <p:attrNameLst>
                                          <p:attrName>ppt_w</p:attrName>
                                        </p:attrNameLst>
                                      </p:cBhvr>
                                      <p:tavLst>
                                        <p:tav tm="0">
                                          <p:val>
                                            <p:fltVal val="0"/>
                                          </p:val>
                                        </p:tav>
                                        <p:tav tm="100000">
                                          <p:val>
                                            <p:strVal val="#ppt_w"/>
                                          </p:val>
                                        </p:tav>
                                      </p:tavLst>
                                    </p:anim>
                                    <p:anim calcmode="lin" valueType="num">
                                      <p:cBhvr>
                                        <p:cTn id="29" dur="500" fill="hold"/>
                                        <p:tgtEl>
                                          <p:spTgt spid="43">
                                            <p:graphicEl>
                                              <a:dgm id="{1C0AD128-6864-4B44-84E0-FFB46B8FBA03}"/>
                                            </p:graphicEl>
                                          </p:spTgt>
                                        </p:tgtEl>
                                        <p:attrNameLst>
                                          <p:attrName>ppt_h</p:attrName>
                                        </p:attrNameLst>
                                      </p:cBhvr>
                                      <p:tavLst>
                                        <p:tav tm="0">
                                          <p:val>
                                            <p:fltVal val="0"/>
                                          </p:val>
                                        </p:tav>
                                        <p:tav tm="100000">
                                          <p:val>
                                            <p:strVal val="#ppt_h"/>
                                          </p:val>
                                        </p:tav>
                                      </p:tavLst>
                                    </p:anim>
                                    <p:anim calcmode="lin" valueType="num">
                                      <p:cBhvr>
                                        <p:cTn id="30" dur="500" fill="hold"/>
                                        <p:tgtEl>
                                          <p:spTgt spid="43">
                                            <p:graphicEl>
                                              <a:dgm id="{1C0AD128-6864-4B44-84E0-FFB46B8FBA03}"/>
                                            </p:graphicEl>
                                          </p:spTgt>
                                        </p:tgtEl>
                                        <p:attrNameLst>
                                          <p:attrName>style.rotation</p:attrName>
                                        </p:attrNameLst>
                                      </p:cBhvr>
                                      <p:tavLst>
                                        <p:tav tm="0">
                                          <p:val>
                                            <p:fltVal val="90"/>
                                          </p:val>
                                        </p:tav>
                                        <p:tav tm="100000">
                                          <p:val>
                                            <p:fltVal val="0"/>
                                          </p:val>
                                        </p:tav>
                                      </p:tavLst>
                                    </p:anim>
                                    <p:animEffect transition="in" filter="fade">
                                      <p:cBhvr>
                                        <p:cTn id="31" dur="500"/>
                                        <p:tgtEl>
                                          <p:spTgt spid="43">
                                            <p:graphicEl>
                                              <a:dgm id="{1C0AD128-6864-4B44-84E0-FFB46B8FBA03}"/>
                                            </p:graphicEl>
                                          </p:spTgt>
                                        </p:tgtEl>
                                      </p:cBhvr>
                                    </p:animEffect>
                                  </p:childTnLst>
                                </p:cTn>
                              </p:par>
                            </p:childTnLst>
                          </p:cTn>
                        </p:par>
                        <p:par>
                          <p:cTn id="32" fill="hold">
                            <p:stCondLst>
                              <p:cond delay="7000"/>
                            </p:stCondLst>
                            <p:childTnLst>
                              <p:par>
                                <p:cTn id="33" presetID="31" presetClass="entr" presetSubtype="0" fill="hold" grpId="0" nodeType="afterEffect">
                                  <p:stCondLst>
                                    <p:cond delay="4000"/>
                                  </p:stCondLst>
                                  <p:childTnLst>
                                    <p:set>
                                      <p:cBhvr>
                                        <p:cTn id="34" dur="1" fill="hold">
                                          <p:stCondLst>
                                            <p:cond delay="0"/>
                                          </p:stCondLst>
                                        </p:cTn>
                                        <p:tgtEl>
                                          <p:spTgt spid="43">
                                            <p:graphicEl>
                                              <a:dgm id="{9958E935-7AED-483D-81BE-AF77491DCF1D}"/>
                                            </p:graphicEl>
                                          </p:spTgt>
                                        </p:tgtEl>
                                        <p:attrNameLst>
                                          <p:attrName>style.visibility</p:attrName>
                                        </p:attrNameLst>
                                      </p:cBhvr>
                                      <p:to>
                                        <p:strVal val="visible"/>
                                      </p:to>
                                    </p:set>
                                    <p:anim calcmode="lin" valueType="num">
                                      <p:cBhvr>
                                        <p:cTn id="35" dur="500" fill="hold"/>
                                        <p:tgtEl>
                                          <p:spTgt spid="43">
                                            <p:graphicEl>
                                              <a:dgm id="{9958E935-7AED-483D-81BE-AF77491DCF1D}"/>
                                            </p:graphicEl>
                                          </p:spTgt>
                                        </p:tgtEl>
                                        <p:attrNameLst>
                                          <p:attrName>ppt_w</p:attrName>
                                        </p:attrNameLst>
                                      </p:cBhvr>
                                      <p:tavLst>
                                        <p:tav tm="0">
                                          <p:val>
                                            <p:fltVal val="0"/>
                                          </p:val>
                                        </p:tav>
                                        <p:tav tm="100000">
                                          <p:val>
                                            <p:strVal val="#ppt_w"/>
                                          </p:val>
                                        </p:tav>
                                      </p:tavLst>
                                    </p:anim>
                                    <p:anim calcmode="lin" valueType="num">
                                      <p:cBhvr>
                                        <p:cTn id="36" dur="500" fill="hold"/>
                                        <p:tgtEl>
                                          <p:spTgt spid="43">
                                            <p:graphicEl>
                                              <a:dgm id="{9958E935-7AED-483D-81BE-AF77491DCF1D}"/>
                                            </p:graphicEl>
                                          </p:spTgt>
                                        </p:tgtEl>
                                        <p:attrNameLst>
                                          <p:attrName>ppt_h</p:attrName>
                                        </p:attrNameLst>
                                      </p:cBhvr>
                                      <p:tavLst>
                                        <p:tav tm="0">
                                          <p:val>
                                            <p:fltVal val="0"/>
                                          </p:val>
                                        </p:tav>
                                        <p:tav tm="100000">
                                          <p:val>
                                            <p:strVal val="#ppt_h"/>
                                          </p:val>
                                        </p:tav>
                                      </p:tavLst>
                                    </p:anim>
                                    <p:anim calcmode="lin" valueType="num">
                                      <p:cBhvr>
                                        <p:cTn id="37" dur="500" fill="hold"/>
                                        <p:tgtEl>
                                          <p:spTgt spid="43">
                                            <p:graphicEl>
                                              <a:dgm id="{9958E935-7AED-483D-81BE-AF77491DCF1D}"/>
                                            </p:graphicEl>
                                          </p:spTgt>
                                        </p:tgtEl>
                                        <p:attrNameLst>
                                          <p:attrName>style.rotation</p:attrName>
                                        </p:attrNameLst>
                                      </p:cBhvr>
                                      <p:tavLst>
                                        <p:tav tm="0">
                                          <p:val>
                                            <p:fltVal val="90"/>
                                          </p:val>
                                        </p:tav>
                                        <p:tav tm="100000">
                                          <p:val>
                                            <p:fltVal val="0"/>
                                          </p:val>
                                        </p:tav>
                                      </p:tavLst>
                                    </p:anim>
                                    <p:animEffect transition="in" filter="fade">
                                      <p:cBhvr>
                                        <p:cTn id="38" dur="500"/>
                                        <p:tgtEl>
                                          <p:spTgt spid="43">
                                            <p:graphicEl>
                                              <a:dgm id="{9958E935-7AED-483D-81BE-AF77491DCF1D}"/>
                                            </p:graphicEl>
                                          </p:spTgt>
                                        </p:tgtEl>
                                      </p:cBhvr>
                                    </p:animEffect>
                                  </p:childTnLst>
                                </p:cTn>
                              </p:par>
                            </p:childTnLst>
                          </p:cTn>
                        </p:par>
                        <p:par>
                          <p:cTn id="39" fill="hold">
                            <p:stCondLst>
                              <p:cond delay="11500"/>
                            </p:stCondLst>
                            <p:childTnLst>
                              <p:par>
                                <p:cTn id="40" presetID="31" presetClass="entr" presetSubtype="0" fill="hold" grpId="0" nodeType="afterEffect">
                                  <p:stCondLst>
                                    <p:cond delay="500"/>
                                  </p:stCondLst>
                                  <p:childTnLst>
                                    <p:set>
                                      <p:cBhvr>
                                        <p:cTn id="41" dur="1" fill="hold">
                                          <p:stCondLst>
                                            <p:cond delay="0"/>
                                          </p:stCondLst>
                                        </p:cTn>
                                        <p:tgtEl>
                                          <p:spTgt spid="43">
                                            <p:graphicEl>
                                              <a:dgm id="{95109787-651E-4A79-8F44-FBAE1D2698FC}"/>
                                            </p:graphicEl>
                                          </p:spTgt>
                                        </p:tgtEl>
                                        <p:attrNameLst>
                                          <p:attrName>style.visibility</p:attrName>
                                        </p:attrNameLst>
                                      </p:cBhvr>
                                      <p:to>
                                        <p:strVal val="visible"/>
                                      </p:to>
                                    </p:set>
                                    <p:anim calcmode="lin" valueType="num">
                                      <p:cBhvr>
                                        <p:cTn id="42" dur="500" fill="hold"/>
                                        <p:tgtEl>
                                          <p:spTgt spid="43">
                                            <p:graphicEl>
                                              <a:dgm id="{95109787-651E-4A79-8F44-FBAE1D2698FC}"/>
                                            </p:graphicEl>
                                          </p:spTgt>
                                        </p:tgtEl>
                                        <p:attrNameLst>
                                          <p:attrName>ppt_w</p:attrName>
                                        </p:attrNameLst>
                                      </p:cBhvr>
                                      <p:tavLst>
                                        <p:tav tm="0">
                                          <p:val>
                                            <p:fltVal val="0"/>
                                          </p:val>
                                        </p:tav>
                                        <p:tav tm="100000">
                                          <p:val>
                                            <p:strVal val="#ppt_w"/>
                                          </p:val>
                                        </p:tav>
                                      </p:tavLst>
                                    </p:anim>
                                    <p:anim calcmode="lin" valueType="num">
                                      <p:cBhvr>
                                        <p:cTn id="43" dur="500" fill="hold"/>
                                        <p:tgtEl>
                                          <p:spTgt spid="43">
                                            <p:graphicEl>
                                              <a:dgm id="{95109787-651E-4A79-8F44-FBAE1D2698FC}"/>
                                            </p:graphicEl>
                                          </p:spTgt>
                                        </p:tgtEl>
                                        <p:attrNameLst>
                                          <p:attrName>ppt_h</p:attrName>
                                        </p:attrNameLst>
                                      </p:cBhvr>
                                      <p:tavLst>
                                        <p:tav tm="0">
                                          <p:val>
                                            <p:fltVal val="0"/>
                                          </p:val>
                                        </p:tav>
                                        <p:tav tm="100000">
                                          <p:val>
                                            <p:strVal val="#ppt_h"/>
                                          </p:val>
                                        </p:tav>
                                      </p:tavLst>
                                    </p:anim>
                                    <p:anim calcmode="lin" valueType="num">
                                      <p:cBhvr>
                                        <p:cTn id="44" dur="500" fill="hold"/>
                                        <p:tgtEl>
                                          <p:spTgt spid="43">
                                            <p:graphicEl>
                                              <a:dgm id="{95109787-651E-4A79-8F44-FBAE1D2698FC}"/>
                                            </p:graphicEl>
                                          </p:spTgt>
                                        </p:tgtEl>
                                        <p:attrNameLst>
                                          <p:attrName>style.rotation</p:attrName>
                                        </p:attrNameLst>
                                      </p:cBhvr>
                                      <p:tavLst>
                                        <p:tav tm="0">
                                          <p:val>
                                            <p:fltVal val="90"/>
                                          </p:val>
                                        </p:tav>
                                        <p:tav tm="100000">
                                          <p:val>
                                            <p:fltVal val="0"/>
                                          </p:val>
                                        </p:tav>
                                      </p:tavLst>
                                    </p:anim>
                                    <p:animEffect transition="in" filter="fade">
                                      <p:cBhvr>
                                        <p:cTn id="45" dur="500"/>
                                        <p:tgtEl>
                                          <p:spTgt spid="43">
                                            <p:graphicEl>
                                              <a:dgm id="{95109787-651E-4A79-8F44-FBAE1D2698FC}"/>
                                            </p:graphicEl>
                                          </p:spTgt>
                                        </p:tgtEl>
                                      </p:cBhvr>
                                    </p:animEffect>
                                  </p:childTnLst>
                                </p:cTn>
                              </p:par>
                            </p:childTnLst>
                          </p:cTn>
                        </p:par>
                        <p:par>
                          <p:cTn id="46" fill="hold">
                            <p:stCondLst>
                              <p:cond delay="12500"/>
                            </p:stCondLst>
                            <p:childTnLst>
                              <p:par>
                                <p:cTn id="47" presetID="16" presetClass="entr" presetSubtype="21"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1000"/>
                                        <p:tgtEl>
                                          <p:spTgt spid="3"/>
                                        </p:tgtEl>
                                      </p:cBhvr>
                                    </p:animEffect>
                                  </p:childTnLst>
                                </p:cTn>
                              </p:par>
                            </p:childTnLst>
                          </p:cTn>
                        </p:par>
                        <p:par>
                          <p:cTn id="50" fill="hold">
                            <p:stCondLst>
                              <p:cond delay="13500"/>
                            </p:stCondLst>
                            <p:childTnLst>
                              <p:par>
                                <p:cTn id="51" presetID="22" presetClass="entr" presetSubtype="8" fill="hold" grpId="0" nodeType="afterEffect">
                                  <p:stCondLst>
                                    <p:cond delay="100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3000"/>
                                        <p:tgtEl>
                                          <p:spTgt spid="13"/>
                                        </p:tgtEl>
                                      </p:cBhvr>
                                    </p:animEffect>
                                  </p:childTnLst>
                                </p:cTn>
                              </p:par>
                            </p:childTnLst>
                          </p:cTn>
                        </p:par>
                        <p:par>
                          <p:cTn id="54" fill="hold">
                            <p:stCondLst>
                              <p:cond delay="17500"/>
                            </p:stCondLst>
                            <p:childTnLst>
                              <p:par>
                                <p:cTn id="55" presetID="10" presetClass="entr" presetSubtype="0" fill="hold" grpId="0" nodeType="afterEffect">
                                  <p:stCondLst>
                                    <p:cond delay="10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750"/>
                                        <p:tgtEl>
                                          <p:spTgt spid="4"/>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43" grpId="0" uiExpand="1">
        <p:bldSub>
          <a:bldDgm bld="one"/>
        </p:bldSub>
      </p:bldGraphic>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53" name="Rectangle 8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Shape 9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2476B4-21BF-4882-905B-15B3BA3BB352}"/>
              </a:ext>
            </a:extLst>
          </p:cNvPr>
          <p:cNvSpPr>
            <a:spLocks noGrp="1"/>
          </p:cNvSpPr>
          <p:nvPr>
            <p:ph type="ctrTitle"/>
          </p:nvPr>
        </p:nvSpPr>
        <p:spPr>
          <a:xfrm>
            <a:off x="878019" y="-106565"/>
            <a:ext cx="3388419" cy="4560970"/>
          </a:xfrm>
        </p:spPr>
        <p:txBody>
          <a:bodyPr vert="horz" lIns="91440" tIns="45720" rIns="91440" bIns="45720" rtlCol="0" anchor="ctr">
            <a:normAutofit/>
          </a:bodyPr>
          <a:lstStyle/>
          <a:p>
            <a:pPr algn="l"/>
            <a:r>
              <a:rPr lang="en-US" sz="4000" kern="1200" dirty="0">
                <a:solidFill>
                  <a:srgbClr val="FFFFFF"/>
                </a:solidFill>
                <a:latin typeface="+mj-lt"/>
                <a:ea typeface="+mj-ea"/>
                <a:cs typeface="+mj-cs"/>
              </a:rPr>
              <a:t>Energy Consumption</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sp>
        <p:nvSpPr>
          <p:cNvPr id="9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D48111DD-69FD-492F-BE7E-5A85708B587B}"/>
              </a:ext>
            </a:extLst>
          </p:cNvPr>
          <p:cNvSpPr>
            <a:spLocks noGrp="1"/>
          </p:cNvSpPr>
          <p:nvPr>
            <p:ph type="subTitle" idx="1"/>
          </p:nvPr>
        </p:nvSpPr>
        <p:spPr>
          <a:xfrm>
            <a:off x="5221862" y="1719618"/>
            <a:ext cx="5948831" cy="4334629"/>
          </a:xfrm>
        </p:spPr>
        <p:txBody>
          <a:bodyPr vert="horz" lIns="91440" tIns="45720" rIns="91440" bIns="45720" rtlCol="0" anchor="ctr">
            <a:normAutofit/>
          </a:bodyPr>
          <a:lstStyle/>
          <a:p>
            <a:pPr marL="285750" indent="-285750" algn="l">
              <a:spcAft>
                <a:spcPts val="600"/>
              </a:spcAft>
              <a:buFont typeface="Arial" panose="020B0604020202020204" pitchFamily="34" charset="0"/>
              <a:buChar char="•"/>
            </a:pPr>
            <a:r>
              <a:rPr lang="en-US" dirty="0">
                <a:solidFill>
                  <a:schemeClr val="bg1"/>
                </a:solidFill>
              </a:rPr>
              <a:t>Industrial processes that produce electricity to operate systems produce CO2 emissions</a:t>
            </a:r>
          </a:p>
          <a:p>
            <a:pPr marL="285750" indent="-285750" algn="l">
              <a:spcAft>
                <a:spcPts val="600"/>
              </a:spcAft>
              <a:buFont typeface="Arial" panose="020B0604020202020204" pitchFamily="34" charset="0"/>
              <a:buChar char="•"/>
            </a:pPr>
            <a:r>
              <a:rPr lang="en-US" dirty="0">
                <a:solidFill>
                  <a:schemeClr val="bg1"/>
                </a:solidFill>
              </a:rPr>
              <a:t>75 - 80% of energy used today comes from burning finite resources</a:t>
            </a:r>
          </a:p>
          <a:p>
            <a:pPr marL="285750" indent="-285750" algn="l">
              <a:spcAft>
                <a:spcPts val="600"/>
              </a:spcAft>
              <a:buFont typeface="Arial" panose="020B0604020202020204" pitchFamily="34" charset="0"/>
              <a:buChar char="•"/>
            </a:pPr>
            <a:r>
              <a:rPr lang="en-US" dirty="0">
                <a:solidFill>
                  <a:schemeClr val="bg1"/>
                </a:solidFill>
              </a:rPr>
              <a:t>Every part of a system affects how much energy is needed</a:t>
            </a:r>
          </a:p>
          <a:p>
            <a:pPr marL="285750" indent="-285750" algn="l">
              <a:spcAft>
                <a:spcPts val="600"/>
              </a:spcAft>
              <a:buFont typeface="Arial" panose="020B0604020202020204" pitchFamily="34" charset="0"/>
              <a:buChar char="•"/>
            </a:pPr>
            <a:r>
              <a:rPr lang="en-US" dirty="0">
                <a:solidFill>
                  <a:schemeClr val="bg1"/>
                </a:solidFill>
              </a:rPr>
              <a:t>Ambient temperatures directly affect energy consumption</a:t>
            </a:r>
          </a:p>
        </p:txBody>
      </p:sp>
      <p:sp>
        <p:nvSpPr>
          <p:cNvPr id="9" name="Subtitle 2">
            <a:extLst>
              <a:ext uri="{FF2B5EF4-FFF2-40B4-BE49-F238E27FC236}">
                <a16:creationId xmlns:a16="http://schemas.microsoft.com/office/drawing/2014/main" id="{0EA7CB07-D29A-4CAC-A229-CABA6E1D898C}"/>
              </a:ext>
            </a:extLst>
          </p:cNvPr>
          <p:cNvSpPr txBox="1">
            <a:spLocks/>
          </p:cNvSpPr>
          <p:nvPr/>
        </p:nvSpPr>
        <p:spPr>
          <a:xfrm>
            <a:off x="5337847" y="141971"/>
            <a:ext cx="5779696" cy="75884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dirty="0">
                <a:solidFill>
                  <a:schemeClr val="accent1">
                    <a:lumMod val="50000"/>
                  </a:schemeClr>
                </a:solidFill>
              </a:rPr>
              <a:t>Equipment Contributions To Emissions Exceeds GWP</a:t>
            </a:r>
          </a:p>
        </p:txBody>
      </p:sp>
      <p:pic>
        <p:nvPicPr>
          <p:cNvPr id="4" name="Picture 3">
            <a:extLst>
              <a:ext uri="{FF2B5EF4-FFF2-40B4-BE49-F238E27FC236}">
                <a16:creationId xmlns:a16="http://schemas.microsoft.com/office/drawing/2014/main" id="{81139163-6759-49D7-B7DA-FB0C0937DE9A}"/>
              </a:ext>
            </a:extLst>
          </p:cNvPr>
          <p:cNvPicPr>
            <a:picLocks noChangeAspect="1"/>
          </p:cNvPicPr>
          <p:nvPr/>
        </p:nvPicPr>
        <p:blipFill>
          <a:blip r:embed="rId2"/>
          <a:stretch>
            <a:fillRect/>
          </a:stretch>
        </p:blipFill>
        <p:spPr>
          <a:xfrm>
            <a:off x="1252318" y="2909455"/>
            <a:ext cx="2542337" cy="2537522"/>
          </a:xfrm>
          <a:prstGeom prst="rect">
            <a:avLst/>
          </a:prstGeom>
        </p:spPr>
      </p:pic>
    </p:spTree>
    <p:extLst>
      <p:ext uri="{BB962C8B-B14F-4D97-AF65-F5344CB8AC3E}">
        <p14:creationId xmlns:p14="http://schemas.microsoft.com/office/powerpoint/2010/main" val="1652352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Object"/>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par>
                                <p:cTn id="16" presetID="22" presetClass="entr" presetSubtype="1" fill="hold" nodeType="withEffect">
                                  <p:stCondLst>
                                    <p:cond delay="75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up)">
                                      <p:cBhvr>
                                        <p:cTn id="18" dur="3000"/>
                                        <p:tgtEl>
                                          <p:spTgt spid="3">
                                            <p:txEl>
                                              <p:pRg st="0" end="0"/>
                                            </p:txEl>
                                          </p:spTgt>
                                        </p:tgtEl>
                                      </p:cBhvr>
                                    </p:animEffect>
                                  </p:childTnLst>
                                </p:cTn>
                              </p:par>
                            </p:childTnLst>
                          </p:cTn>
                        </p:par>
                        <p:par>
                          <p:cTn id="19" fill="hold">
                            <p:stCondLst>
                              <p:cond delay="5250"/>
                            </p:stCondLst>
                            <p:childTnLst>
                              <p:par>
                                <p:cTn id="20" presetID="22" presetClass="entr" presetSubtype="1" fill="hold" nodeType="afterEffect">
                                  <p:stCondLst>
                                    <p:cond delay="30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3000"/>
                                        <p:tgtEl>
                                          <p:spTgt spid="3">
                                            <p:txEl>
                                              <p:pRg st="1" end="1"/>
                                            </p:txEl>
                                          </p:spTgt>
                                        </p:tgtEl>
                                      </p:cBhvr>
                                    </p:animEffect>
                                  </p:childTnLst>
                                </p:cTn>
                              </p:par>
                            </p:childTnLst>
                          </p:cTn>
                        </p:par>
                        <p:par>
                          <p:cTn id="23" fill="hold">
                            <p:stCondLst>
                              <p:cond delay="11250"/>
                            </p:stCondLst>
                            <p:childTnLst>
                              <p:par>
                                <p:cTn id="24" presetID="22" presetClass="entr" presetSubtype="1" fill="hold" nodeType="afterEffect">
                                  <p:stCondLst>
                                    <p:cond delay="300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up)">
                                      <p:cBhvr>
                                        <p:cTn id="26" dur="3000"/>
                                        <p:tgtEl>
                                          <p:spTgt spid="3">
                                            <p:txEl>
                                              <p:pRg st="2" end="2"/>
                                            </p:txEl>
                                          </p:spTgt>
                                        </p:tgtEl>
                                      </p:cBhvr>
                                    </p:animEffect>
                                  </p:childTnLst>
                                </p:cTn>
                              </p:par>
                            </p:childTnLst>
                          </p:cTn>
                        </p:par>
                        <p:par>
                          <p:cTn id="27" fill="hold">
                            <p:stCondLst>
                              <p:cond delay="17250"/>
                            </p:stCondLst>
                            <p:childTnLst>
                              <p:par>
                                <p:cTn id="28" presetID="22" presetClass="entr" presetSubtype="1" fill="hold" nodeType="afterEffect">
                                  <p:stCondLst>
                                    <p:cond delay="30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BC25E8-DB03-44C3-8059-71DA2F476CA9}"/>
              </a:ext>
            </a:extLst>
          </p:cNvPr>
          <p:cNvSpPr>
            <a:spLocks noGrp="1"/>
          </p:cNvSpPr>
          <p:nvPr>
            <p:ph type="ctrTitle"/>
          </p:nvPr>
        </p:nvSpPr>
        <p:spPr>
          <a:xfrm>
            <a:off x="539293" y="265773"/>
            <a:ext cx="5214962" cy="3163224"/>
          </a:xfrm>
        </p:spPr>
        <p:txBody>
          <a:bodyPr anchor="t">
            <a:normAutofit/>
          </a:bodyPr>
          <a:lstStyle/>
          <a:p>
            <a:pPr algn="l"/>
            <a:r>
              <a:rPr lang="en-US" sz="4400" b="1" dirty="0">
                <a:solidFill>
                  <a:schemeClr val="accent1">
                    <a:lumMod val="75000"/>
                  </a:schemeClr>
                </a:solidFill>
              </a:rPr>
              <a:t>Design Opportunities To Minimize the Impact of Energy Consumption</a:t>
            </a:r>
            <a:endParaRPr lang="en-CA" sz="4400" b="1" dirty="0">
              <a:solidFill>
                <a:schemeClr val="accent1">
                  <a:lumMod val="75000"/>
                </a:schemeClr>
              </a:solidFill>
            </a:endParaRPr>
          </a:p>
        </p:txBody>
      </p:sp>
      <p:sp>
        <p:nvSpPr>
          <p:cNvPr id="19" name="Rectangle 1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1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engine, trailer&#10;&#10;Description automatically generated">
            <a:extLst>
              <a:ext uri="{FF2B5EF4-FFF2-40B4-BE49-F238E27FC236}">
                <a16:creationId xmlns:a16="http://schemas.microsoft.com/office/drawing/2014/main" id="{ABF50032-EB6D-45DE-AD4B-70FD9966C25C}"/>
              </a:ext>
            </a:extLst>
          </p:cNvPr>
          <p:cNvPicPr>
            <a:picLocks noChangeAspect="1"/>
          </p:cNvPicPr>
          <p:nvPr/>
        </p:nvPicPr>
        <p:blipFill rotWithShape="1">
          <a:blip r:embed="rId2">
            <a:extLst>
              <a:ext uri="{28A0092B-C50C-407E-A947-70E740481C1C}">
                <a14:useLocalDpi xmlns:a14="http://schemas.microsoft.com/office/drawing/2010/main" val="0"/>
              </a:ext>
            </a:extLst>
          </a:blip>
          <a:srcRect l="5110" r="19891" b="1"/>
          <a:stretch/>
        </p:blipFill>
        <p:spPr>
          <a:xfrm>
            <a:off x="6026528" y="825773"/>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12" name="TextBox 11">
            <a:extLst>
              <a:ext uri="{FF2B5EF4-FFF2-40B4-BE49-F238E27FC236}">
                <a16:creationId xmlns:a16="http://schemas.microsoft.com/office/drawing/2014/main" id="{43D926CD-62AA-4DCF-8EB0-A505FDC36C3B}"/>
              </a:ext>
            </a:extLst>
          </p:cNvPr>
          <p:cNvSpPr txBox="1"/>
          <p:nvPr/>
        </p:nvSpPr>
        <p:spPr>
          <a:xfrm>
            <a:off x="385521" y="3376945"/>
            <a:ext cx="6096000" cy="2585323"/>
          </a:xfrm>
          <a:prstGeom prst="rect">
            <a:avLst/>
          </a:prstGeom>
          <a:noFill/>
        </p:spPr>
        <p:txBody>
          <a:bodyPr wrap="square">
            <a:spAutoFit/>
          </a:bodyPr>
          <a:lstStyle/>
          <a:p>
            <a:pPr marL="342900" indent="-342900" algn="l">
              <a:buFont typeface="Arial" panose="020B0604020202020204" pitchFamily="34" charset="0"/>
              <a:buChar char="•"/>
            </a:pPr>
            <a:r>
              <a:rPr lang="en-CA" sz="1800" dirty="0"/>
              <a:t>Future adaptability / standard solar kit integration</a:t>
            </a:r>
            <a:endParaRPr lang="en-US" sz="1800" dirty="0"/>
          </a:p>
          <a:p>
            <a:pPr marL="342900" indent="-342900" algn="l">
              <a:buFont typeface="Arial" panose="020B0604020202020204" pitchFamily="34" charset="0"/>
              <a:buChar char="•"/>
            </a:pPr>
            <a:r>
              <a:rPr lang="en-US" sz="1800" dirty="0"/>
              <a:t>Design to use lowest operating refrigerant pressure differentials as possible</a:t>
            </a:r>
          </a:p>
          <a:p>
            <a:pPr marL="342900" indent="-342900" algn="l">
              <a:buFont typeface="Arial" panose="020B0604020202020204" pitchFamily="34" charset="0"/>
              <a:buChar char="•"/>
            </a:pPr>
            <a:r>
              <a:rPr lang="en-CA" sz="1800" dirty="0"/>
              <a:t>No fixed temps- </a:t>
            </a:r>
            <a:r>
              <a:rPr lang="en-CA" dirty="0"/>
              <a:t>components should allow the </a:t>
            </a:r>
            <a:r>
              <a:rPr lang="en-CA" sz="1800" dirty="0"/>
              <a:t>required energy to fluctuate in relation to ambient (EXV, VFD, floating head pressure)</a:t>
            </a:r>
          </a:p>
          <a:p>
            <a:pPr marL="342900" indent="-342900" algn="l">
              <a:buFont typeface="Arial" panose="020B0604020202020204" pitchFamily="34" charset="0"/>
              <a:buChar char="•"/>
            </a:pPr>
            <a:r>
              <a:rPr lang="en-CA" sz="1800" dirty="0"/>
              <a:t>Integrated system to monitor equipment performance and enhance system control</a:t>
            </a:r>
          </a:p>
          <a:p>
            <a:pPr marL="342900" indent="-342900" algn="l">
              <a:buFont typeface="Arial" panose="020B0604020202020204" pitchFamily="34" charset="0"/>
              <a:buChar char="•"/>
            </a:pPr>
            <a:endParaRPr lang="en-CA" sz="1800" dirty="0"/>
          </a:p>
        </p:txBody>
      </p:sp>
      <p:pic>
        <p:nvPicPr>
          <p:cNvPr id="13" name="Picture 12" descr="A picture containing aircraft&#10;&#10;Description automatically generated">
            <a:extLst>
              <a:ext uri="{FF2B5EF4-FFF2-40B4-BE49-F238E27FC236}">
                <a16:creationId xmlns:a16="http://schemas.microsoft.com/office/drawing/2014/main" id="{8E8F6388-B046-4277-B2EA-7612E6D98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972" y="4867297"/>
            <a:ext cx="1965027" cy="1965027"/>
          </a:xfrm>
          <a:prstGeom prst="rect">
            <a:avLst/>
          </a:prstGeom>
          <a:effectLst>
            <a:outerShdw blurRad="63500" dist="50800" dir="5400000" sx="110000" sy="110000" algn="ctr" rotWithShape="0">
              <a:srgbClr val="000000">
                <a:alpha val="45000"/>
              </a:srgbClr>
            </a:outerShdw>
          </a:effectLst>
        </p:spPr>
      </p:pic>
    </p:spTree>
    <p:extLst>
      <p:ext uri="{BB962C8B-B14F-4D97-AF65-F5344CB8AC3E}">
        <p14:creationId xmlns:p14="http://schemas.microsoft.com/office/powerpoint/2010/main" val="3915810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0">
        <p159:morph option="byObject"/>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par>
                          <p:cTn id="11" fill="hold">
                            <p:stCondLst>
                              <p:cond delay="2000"/>
                            </p:stCondLst>
                            <p:childTnLst>
                              <p:par>
                                <p:cTn id="12" presetID="22" presetClass="entr" presetSubtype="1" fill="hold" nodeType="afterEffect">
                                  <p:stCondLst>
                                    <p:cond delay="100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wipe(up)">
                                      <p:cBhvr>
                                        <p:cTn id="14" dur="2000"/>
                                        <p:tgtEl>
                                          <p:spTgt spid="12">
                                            <p:txEl>
                                              <p:pRg st="0" end="0"/>
                                            </p:txEl>
                                          </p:spTgt>
                                        </p:tgtEl>
                                      </p:cBhvr>
                                    </p:animEffect>
                                  </p:childTnLst>
                                </p:cTn>
                              </p:par>
                            </p:childTnLst>
                          </p:cTn>
                        </p:par>
                        <p:par>
                          <p:cTn id="15" fill="hold">
                            <p:stCondLst>
                              <p:cond delay="5000"/>
                            </p:stCondLst>
                            <p:childTnLst>
                              <p:par>
                                <p:cTn id="16" presetID="22" presetClass="entr" presetSubtype="1" fill="hold" nodeType="afterEffect">
                                  <p:stCondLst>
                                    <p:cond delay="200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up)">
                                      <p:cBhvr>
                                        <p:cTn id="18" dur="2000"/>
                                        <p:tgtEl>
                                          <p:spTgt spid="12">
                                            <p:txEl>
                                              <p:pRg st="1" end="1"/>
                                            </p:txEl>
                                          </p:spTgt>
                                        </p:tgtEl>
                                      </p:cBhvr>
                                    </p:animEffect>
                                  </p:childTnLst>
                                </p:cTn>
                              </p:par>
                            </p:childTnLst>
                          </p:cTn>
                        </p:par>
                        <p:par>
                          <p:cTn id="19" fill="hold">
                            <p:stCondLst>
                              <p:cond delay="9000"/>
                            </p:stCondLst>
                            <p:childTnLst>
                              <p:par>
                                <p:cTn id="20" presetID="22" presetClass="entr" presetSubtype="1" fill="hold" nodeType="afterEffect">
                                  <p:stCondLst>
                                    <p:cond delay="325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up)">
                                      <p:cBhvr>
                                        <p:cTn id="22" dur="2500"/>
                                        <p:tgtEl>
                                          <p:spTgt spid="12">
                                            <p:txEl>
                                              <p:pRg st="2" end="2"/>
                                            </p:txEl>
                                          </p:spTgt>
                                        </p:tgtEl>
                                      </p:cBhvr>
                                    </p:animEffect>
                                  </p:childTnLst>
                                </p:cTn>
                              </p:par>
                            </p:childTnLst>
                          </p:cTn>
                        </p:par>
                        <p:par>
                          <p:cTn id="23" fill="hold">
                            <p:stCondLst>
                              <p:cond delay="14750"/>
                            </p:stCondLst>
                            <p:childTnLst>
                              <p:par>
                                <p:cTn id="24" presetID="22" presetClass="entr" presetSubtype="1" fill="hold" nodeType="afterEffect">
                                  <p:stCondLst>
                                    <p:cond delay="500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wipe(up)">
                                      <p:cBhvr>
                                        <p:cTn id="26" dur="2000"/>
                                        <p:tgtEl>
                                          <p:spTgt spid="12">
                                            <p:txEl>
                                              <p:pRg st="3" end="3"/>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3757</TotalTime>
  <Words>2289</Words>
  <Application>Microsoft Office PowerPoint</Application>
  <PresentationFormat>Widescreen</PresentationFormat>
  <Paragraphs>497</Paragraphs>
  <Slides>30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Arial Rounded MT Bold</vt:lpstr>
      <vt:lpstr>Avenir-Light</vt:lpstr>
      <vt:lpstr>Calibri</vt:lpstr>
      <vt:lpstr>Calibri Light</vt:lpstr>
      <vt:lpstr>Segoe UI</vt:lpstr>
      <vt:lpstr>Office Theme</vt:lpstr>
      <vt:lpstr>OLPP  Reduces Environmental Impact With a Zero Leak-Rate Design</vt:lpstr>
      <vt:lpstr>The Entire Life of a System Matters</vt:lpstr>
      <vt:lpstr>Refrigerant Choice</vt:lpstr>
      <vt:lpstr>Comprehensive Refrigerant Decisions  Consider More Than GWP</vt:lpstr>
      <vt:lpstr>Zero Leak-Rate Strategy</vt:lpstr>
      <vt:lpstr>Design Opportunities To Minimize the Impact of Leaks On Emissions</vt:lpstr>
      <vt:lpstr>Ultra Low GWP - Zero ODP HFO Refrigerant </vt:lpstr>
      <vt:lpstr>Energy Consumption </vt:lpstr>
      <vt:lpstr>Design Opportunities To Minimize the Impact of Energy Consumption</vt:lpstr>
      <vt:lpstr>Operating a store with legacy individual refrigeration systems/circuits?   Check out the comparison to the OLPP  </vt:lpstr>
      <vt:lpstr>Components/Technology</vt:lpstr>
      <vt:lpstr>Conventional Components/ Technology</vt:lpstr>
      <vt:lpstr>OLPP Components</vt:lpstr>
      <vt:lpstr>PowerPoint Presentation</vt:lpstr>
      <vt:lpstr>OLPP Technology</vt:lpstr>
      <vt:lpstr>Conventional Systems With Unnecessary Parts And Mechanically-Driven Parts Are… Unnecessary </vt:lpstr>
      <vt:lpstr>OLPP -Gaining More With Less Input</vt:lpstr>
      <vt:lpstr>Estimated Carbon Footprint Comparison From a Retrofit</vt:lpstr>
      <vt:lpstr>Significant Carbon Footprint Reductions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OLPP Life Cycle Design </vt:lpstr>
      <vt:lpstr>Everything We Create And Leave Behind Has A Carbon Footprint</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OLPP Addresses Carbon Footprint and Reduces Environmental Impact With a Zero Leak-Rate Design</dc:title>
  <dc:creator>Heather Wilkinson</dc:creator>
  <cp:lastModifiedBy>Heather Wilkinson</cp:lastModifiedBy>
  <cp:revision>2</cp:revision>
  <dcterms:created xsi:type="dcterms:W3CDTF">2022-04-20T18:50:39Z</dcterms:created>
  <dcterms:modified xsi:type="dcterms:W3CDTF">2022-05-05T19:41:05Z</dcterms:modified>
</cp:coreProperties>
</file>